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606" r:id="rId4"/>
  </p:sldMasterIdLst>
  <p:notesMasterIdLst>
    <p:notesMasterId r:id="rId15"/>
  </p:notesMasterIdLst>
  <p:handoutMasterIdLst>
    <p:handoutMasterId r:id="rId16"/>
  </p:handoutMasterIdLst>
  <p:sldIdLst>
    <p:sldId id="3147" r:id="rId5"/>
    <p:sldId id="3148" r:id="rId6"/>
    <p:sldId id="3159" r:id="rId7"/>
    <p:sldId id="3145" r:id="rId8"/>
    <p:sldId id="3146" r:id="rId9"/>
    <p:sldId id="3149" r:id="rId10"/>
    <p:sldId id="3155" r:id="rId11"/>
    <p:sldId id="3157" r:id="rId12"/>
    <p:sldId id="3156" r:id="rId13"/>
    <p:sldId id="3158" r:id="rId14"/>
  </p:sldIdLst>
  <p:sldSz cx="9144000" cy="6858000" type="screen4x3"/>
  <p:notesSz cx="6805613" cy="9944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63" userDrawn="1">
          <p15:clr>
            <a:srgbClr val="A4A3A4"/>
          </p15:clr>
        </p15:guide>
        <p15:guide id="2" pos="159" userDrawn="1">
          <p15:clr>
            <a:srgbClr val="A4A3A4"/>
          </p15:clr>
        </p15:guide>
        <p15:guide id="3" pos="5602" userDrawn="1">
          <p15:clr>
            <a:srgbClr val="A4A3A4"/>
          </p15:clr>
        </p15:guide>
        <p15:guide id="4" pos="374" userDrawn="1">
          <p15:clr>
            <a:srgbClr val="A4A3A4"/>
          </p15:clr>
        </p15:guide>
        <p15:guide id="5" pos="5386" userDrawn="1">
          <p15:clr>
            <a:srgbClr val="A4A3A4"/>
          </p15:clr>
        </p15:guide>
        <p15:guide id="6" orient="horz" pos="1450" userDrawn="1">
          <p15:clr>
            <a:srgbClr val="A4A3A4"/>
          </p15:clr>
        </p15:guide>
        <p15:guide id="7" orient="horz" pos="222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32">
          <p15:clr>
            <a:srgbClr val="A4A3A4"/>
          </p15:clr>
        </p15:guide>
        <p15:guide id="4"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0E4D5"/>
    <a:srgbClr val="DBAB05"/>
    <a:srgbClr val="BD0B0B"/>
    <a:srgbClr val="F6C314"/>
    <a:srgbClr val="FDC918"/>
    <a:srgbClr val="1F232E"/>
    <a:srgbClr val="232B36"/>
    <a:srgbClr val="1FD7B5"/>
    <a:srgbClr val="04C4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6453" autoAdjust="0"/>
  </p:normalViewPr>
  <p:slideViewPr>
    <p:cSldViewPr snapToGrid="0">
      <p:cViewPr varScale="1">
        <p:scale>
          <a:sx n="109" d="100"/>
          <a:sy n="109" d="100"/>
        </p:scale>
        <p:origin x="1272" y="108"/>
      </p:cViewPr>
      <p:guideLst>
        <p:guide orient="horz" pos="3763"/>
        <p:guide pos="159"/>
        <p:guide pos="5602"/>
        <p:guide pos="374"/>
        <p:guide pos="5386"/>
        <p:guide orient="horz" pos="1450"/>
        <p:guide orient="horz" pos="222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9472"/>
    </p:cViewPr>
  </p:sorterViewPr>
  <p:notesViewPr>
    <p:cSldViewPr snapToGrid="0">
      <p:cViewPr varScale="1">
        <p:scale>
          <a:sx n="99" d="100"/>
          <a:sy n="99" d="100"/>
        </p:scale>
        <p:origin x="3920" y="184"/>
      </p:cViewPr>
      <p:guideLst>
        <p:guide orient="horz" pos="2880"/>
        <p:guide pos="2160"/>
        <p:guide orient="horz" pos="3132"/>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3606B1-7DA9-4298-A3BE-347844E5F63A}"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ru-RU"/>
        </a:p>
      </dgm:t>
    </dgm:pt>
    <dgm:pt modelId="{EC706B2C-9AF3-47E1-9972-960D651072F8}">
      <dgm:prSet phldrT="[Текст]" custT="1"/>
      <dgm:spPr/>
      <dgm:t>
        <a:bodyPr/>
        <a:lstStyle/>
        <a:p>
          <a:endParaRPr lang="ru-RU" sz="1500" dirty="0">
            <a:latin typeface="Calibri" panose="020F0502020204030204" pitchFamily="34" charset="0"/>
            <a:cs typeface="Calibri" panose="020F0502020204030204" pitchFamily="34" charset="0"/>
          </a:endParaRPr>
        </a:p>
      </dgm:t>
    </dgm:pt>
    <dgm:pt modelId="{0A020105-9F0F-43FA-B49B-360281EFB0F0}" type="parTrans" cxnId="{DF250631-0334-4A68-9C08-FBB0C945C011}">
      <dgm:prSet/>
      <dgm:spPr/>
      <dgm:t>
        <a:bodyPr/>
        <a:lstStyle/>
        <a:p>
          <a:endParaRPr lang="ru-RU" sz="1500">
            <a:latin typeface="Calibri" panose="020F0502020204030204" pitchFamily="34" charset="0"/>
            <a:cs typeface="Calibri" panose="020F0502020204030204" pitchFamily="34" charset="0"/>
          </a:endParaRPr>
        </a:p>
      </dgm:t>
    </dgm:pt>
    <dgm:pt modelId="{41EDF955-EC64-4A5C-957C-A15C0B7911C0}" type="sibTrans" cxnId="{DF250631-0334-4A68-9C08-FBB0C945C011}">
      <dgm:prSet/>
      <dgm:spPr/>
      <dgm:t>
        <a:bodyPr/>
        <a:lstStyle/>
        <a:p>
          <a:endParaRPr lang="ru-RU" sz="1500">
            <a:latin typeface="Calibri" panose="020F0502020204030204" pitchFamily="34" charset="0"/>
            <a:cs typeface="Calibri" panose="020F0502020204030204" pitchFamily="34" charset="0"/>
          </a:endParaRPr>
        </a:p>
      </dgm:t>
    </dgm:pt>
    <dgm:pt modelId="{6A087F7E-36F8-4B6A-B4C6-11473B89FE63}">
      <dgm:prSet phldrT="[Текст]" custT="1"/>
      <dgm:spPr>
        <a:solidFill>
          <a:schemeClr val="accent3"/>
        </a:solidFill>
      </dgm:spPr>
      <dgm:t>
        <a:bodyPr anchor="ctr"/>
        <a:lstStyle/>
        <a:p>
          <a:r>
            <a:rPr lang="en-US" sz="1400" dirty="0"/>
            <a:t>EAM </a:t>
          </a:r>
          <a:r>
            <a:rPr lang="ru-RU" sz="1400" dirty="0" err="1"/>
            <a:t>Гэрчилгээг</a:t>
          </a:r>
          <a:r>
            <a:rPr lang="ru-RU" sz="1400" dirty="0"/>
            <a:t> А4 (</a:t>
          </a:r>
          <a:r>
            <a:rPr lang="en-US" sz="1400" dirty="0"/>
            <a:t>ISO) </a:t>
          </a:r>
          <a:r>
            <a:rPr lang="ru-RU" sz="1400" dirty="0" err="1"/>
            <a:t>хэмжээтэй</a:t>
          </a:r>
          <a:r>
            <a:rPr lang="ru-RU" sz="1400" dirty="0"/>
            <a:t> </a:t>
          </a:r>
          <a:r>
            <a:rPr lang="ru-RU" sz="1400" dirty="0" err="1"/>
            <a:t>өнгөт</a:t>
          </a:r>
          <a:r>
            <a:rPr lang="ru-RU" sz="1400" dirty="0"/>
            <a:t> </a:t>
          </a:r>
          <a:r>
            <a:rPr lang="ru-RU" sz="1400" dirty="0" err="1"/>
            <a:t>хуудсан</a:t>
          </a:r>
          <a:r>
            <a:rPr lang="ru-RU" sz="1400" dirty="0"/>
            <a:t> </a:t>
          </a:r>
          <a:r>
            <a:rPr lang="ru-RU" sz="1400" dirty="0" err="1"/>
            <a:t>дээр</a:t>
          </a:r>
          <a:r>
            <a:rPr lang="ru-RU" sz="1400" dirty="0"/>
            <a:t> </a:t>
          </a:r>
          <a:r>
            <a:rPr lang="ru-RU" sz="1400" dirty="0" err="1"/>
            <a:t>үйлднэ</a:t>
          </a:r>
          <a:r>
            <a:rPr lang="ru-RU" sz="1400" dirty="0"/>
            <a:t>.</a:t>
          </a:r>
          <a:endParaRPr lang="ru-RU" sz="1400" dirty="0">
            <a:solidFill>
              <a:schemeClr val="bg1"/>
            </a:solidFill>
            <a:latin typeface="Calibri" panose="020F0502020204030204" pitchFamily="34" charset="0"/>
          </a:endParaRPr>
        </a:p>
      </dgm:t>
    </dgm:pt>
    <dgm:pt modelId="{904DFE3E-295A-4765-8CDC-AE5BD750EE26}" type="parTrans" cxnId="{7B3FE144-A011-429F-85E8-D9A25E7F2710}">
      <dgm:prSet/>
      <dgm:spPr/>
      <dgm:t>
        <a:bodyPr/>
        <a:lstStyle/>
        <a:p>
          <a:endParaRPr lang="ru-RU" sz="1500">
            <a:latin typeface="Calibri" panose="020F0502020204030204" pitchFamily="34" charset="0"/>
            <a:cs typeface="Calibri" panose="020F0502020204030204" pitchFamily="34" charset="0"/>
          </a:endParaRPr>
        </a:p>
      </dgm:t>
    </dgm:pt>
    <dgm:pt modelId="{4DEBE077-A33A-45CB-90AA-4E0DB6253979}" type="sibTrans" cxnId="{7B3FE144-A011-429F-85E8-D9A25E7F2710}">
      <dgm:prSet/>
      <dgm:spPr/>
      <dgm:t>
        <a:bodyPr/>
        <a:lstStyle/>
        <a:p>
          <a:endParaRPr lang="ru-RU" sz="1500">
            <a:latin typeface="Calibri" panose="020F0502020204030204" pitchFamily="34" charset="0"/>
            <a:cs typeface="Calibri" panose="020F0502020204030204" pitchFamily="34" charset="0"/>
          </a:endParaRPr>
        </a:p>
      </dgm:t>
    </dgm:pt>
    <dgm:pt modelId="{B9A7E23B-28FC-4A6B-8A6E-D38E99998265}">
      <dgm:prSet phldrT="[Текст]" custT="1"/>
      <dgm:spPr>
        <a:solidFill>
          <a:schemeClr val="accent1"/>
        </a:solidFill>
      </dgm:spPr>
      <dgm:t>
        <a:bodyPr anchor="ctr"/>
        <a:lstStyle/>
        <a:p>
          <a:r>
            <a:rPr lang="en-US" sz="1500" dirty="0"/>
            <a:t>EAM </a:t>
          </a:r>
          <a:r>
            <a:rPr lang="ru-RU" sz="1500" dirty="0" err="1"/>
            <a:t>Гэрчилгээг</a:t>
          </a:r>
          <a:r>
            <a:rPr lang="ru-RU" sz="1500" dirty="0"/>
            <a:t> </a:t>
          </a:r>
          <a:r>
            <a:rPr lang="ru-RU" sz="1500" dirty="0" err="1"/>
            <a:t>англи</a:t>
          </a:r>
          <a:r>
            <a:rPr lang="ru-RU" sz="1500" dirty="0"/>
            <a:t> </a:t>
          </a:r>
          <a:r>
            <a:rPr lang="ru-RU" sz="1500" dirty="0" err="1"/>
            <a:t>хэл</a:t>
          </a:r>
          <a:r>
            <a:rPr lang="ru-RU" sz="1500" dirty="0"/>
            <a:t> </a:t>
          </a:r>
          <a:r>
            <a:rPr lang="ru-RU" sz="1500" dirty="0" err="1"/>
            <a:t>дээр</a:t>
          </a:r>
          <a:r>
            <a:rPr lang="ru-RU" sz="1500" dirty="0"/>
            <a:t> </a:t>
          </a:r>
          <a:r>
            <a:rPr lang="ru-RU" sz="1500" dirty="0" err="1"/>
            <a:t>бөглөнө</a:t>
          </a:r>
          <a:r>
            <a:rPr lang="ru-RU" sz="1500" dirty="0"/>
            <a:t>.</a:t>
          </a:r>
          <a:endParaRPr lang="ru-RU" sz="1500" dirty="0">
            <a:latin typeface="Calibri" panose="020F0502020204030204" pitchFamily="34" charset="0"/>
            <a:cs typeface="Calibri" panose="020F0502020204030204" pitchFamily="34" charset="0"/>
          </a:endParaRPr>
        </a:p>
      </dgm:t>
    </dgm:pt>
    <dgm:pt modelId="{1AAB562F-ECD4-4121-A9B3-142FB1966B9C}" type="parTrans" cxnId="{1F64492B-6AF4-45C4-AC18-C54B225CB81B}">
      <dgm:prSet/>
      <dgm:spPr/>
      <dgm:t>
        <a:bodyPr/>
        <a:lstStyle/>
        <a:p>
          <a:endParaRPr lang="ru-RU" sz="1500">
            <a:latin typeface="Calibri" panose="020F0502020204030204" pitchFamily="34" charset="0"/>
            <a:cs typeface="Calibri" panose="020F0502020204030204" pitchFamily="34" charset="0"/>
          </a:endParaRPr>
        </a:p>
      </dgm:t>
    </dgm:pt>
    <dgm:pt modelId="{5852D275-470F-4FBF-A19D-C8A8D303752F}" type="sibTrans" cxnId="{1F64492B-6AF4-45C4-AC18-C54B225CB81B}">
      <dgm:prSet/>
      <dgm:spPr/>
      <dgm:t>
        <a:bodyPr/>
        <a:lstStyle/>
        <a:p>
          <a:endParaRPr lang="ru-RU" sz="1500">
            <a:latin typeface="Calibri" panose="020F0502020204030204" pitchFamily="34" charset="0"/>
            <a:cs typeface="Calibri" panose="020F0502020204030204" pitchFamily="34" charset="0"/>
          </a:endParaRPr>
        </a:p>
      </dgm:t>
    </dgm:pt>
    <dgm:pt modelId="{C3A57062-EC66-462E-BF15-8D47F693A8AC}">
      <dgm:prSet custT="1"/>
      <dgm:spPr>
        <a:solidFill>
          <a:schemeClr val="accent6"/>
        </a:solidFill>
      </dgm:spPr>
      <dgm:t>
        <a:bodyPr/>
        <a:lstStyle/>
        <a:p>
          <a:pPr>
            <a:lnSpc>
              <a:spcPct val="90000"/>
            </a:lnSpc>
          </a:pPr>
          <a:r>
            <a:rPr lang="ru-RU" sz="1400" b="1" dirty="0" err="1">
              <a:solidFill>
                <a:srgbClr val="FFFFFF"/>
              </a:solidFill>
              <a:latin typeface="Calibri" panose="020F0502020204030204" pitchFamily="34" charset="0"/>
              <a:ea typeface="Calibri" panose="020F0502020204030204" pitchFamily="34" charset="0"/>
              <a:cs typeface="Calibri" panose="020F0502020204030204" pitchFamily="34" charset="0"/>
            </a:rPr>
            <a:t>Гэрчилгээнд</a:t>
          </a:r>
          <a:r>
            <a:rPr lang="ru-RU" sz="1400" b="1"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b="1" dirty="0" err="1">
              <a:solidFill>
                <a:srgbClr val="FFFFFF"/>
              </a:solidFill>
              <a:latin typeface="Calibri" panose="020F0502020204030204" pitchFamily="34" charset="0"/>
              <a:ea typeface="Calibri" panose="020F0502020204030204" pitchFamily="34" charset="0"/>
              <a:cs typeface="Calibri" panose="020F0502020204030204" pitchFamily="34" charset="0"/>
            </a:rPr>
            <a:t>дараах</a:t>
          </a:r>
          <a:r>
            <a:rPr lang="ru-RU" sz="1400" b="1"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b="1" dirty="0" err="1">
              <a:solidFill>
                <a:srgbClr val="FFFFFF"/>
              </a:solidFill>
              <a:latin typeface="Calibri" panose="020F0502020204030204" pitchFamily="34" charset="0"/>
              <a:ea typeface="Calibri" panose="020F0502020204030204" pitchFamily="34" charset="0"/>
              <a:cs typeface="Calibri" panose="020F0502020204030204" pitchFamily="34" charset="0"/>
            </a:rPr>
            <a:t>мэдээллийг</a:t>
          </a:r>
          <a:r>
            <a:rPr lang="ru-RU" sz="1400" b="1"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b="1" dirty="0" err="1">
              <a:solidFill>
                <a:srgbClr val="FFFFFF"/>
              </a:solidFill>
              <a:latin typeface="Calibri" panose="020F0502020204030204" pitchFamily="34" charset="0"/>
              <a:ea typeface="Calibri" panose="020F0502020204030204" pitchFamily="34" charset="0"/>
              <a:cs typeface="Calibri" panose="020F0502020204030204" pitchFamily="34" charset="0"/>
            </a:rPr>
            <a:t>агуулсан</a:t>
          </a:r>
          <a:r>
            <a:rPr lang="ru-RU" sz="1400" b="1"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b="1" dirty="0" err="1">
              <a:solidFill>
                <a:srgbClr val="FFFFFF"/>
              </a:solidFill>
              <a:latin typeface="Calibri" panose="020F0502020204030204" pitchFamily="34" charset="0"/>
              <a:ea typeface="Calibri" panose="020F0502020204030204" pitchFamily="34" charset="0"/>
              <a:cs typeface="Calibri" panose="020F0502020204030204" pitchFamily="34" charset="0"/>
            </a:rPr>
            <a:t>байх</a:t>
          </a:r>
          <a:r>
            <a:rPr lang="ru-RU" sz="1400" b="1"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b="1" dirty="0" err="1">
              <a:solidFill>
                <a:srgbClr val="FFFFFF"/>
              </a:solidFill>
              <a:latin typeface="Calibri" panose="020F0502020204030204" pitchFamily="34" charset="0"/>
              <a:ea typeface="Calibri" panose="020F0502020204030204" pitchFamily="34" charset="0"/>
              <a:cs typeface="Calibri" panose="020F0502020204030204" pitchFamily="34" charset="0"/>
            </a:rPr>
            <a:t>ёстой</a:t>
          </a:r>
          <a:r>
            <a:rPr lang="ru-RU" sz="1400" b="1" dirty="0">
              <a:solidFill>
                <a:srgbClr val="FFFFFF"/>
              </a:solidFill>
              <a:latin typeface="Calibri" panose="020F0502020204030204" pitchFamily="34" charset="0"/>
              <a:ea typeface="Calibri" panose="020F0502020204030204" pitchFamily="34" charset="0"/>
              <a:cs typeface="Calibri" panose="020F0502020204030204" pitchFamily="34" charset="0"/>
            </a:rPr>
            <a:t>:</a:t>
          </a:r>
          <a:endPar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buFont typeface="+mj-lt"/>
            <a:buAutoNum type="arabicPeriod"/>
          </a:pPr>
          <a:r>
            <a:rPr lang="en-US" sz="1400" dirty="0">
              <a:solidFill>
                <a:srgbClr val="FFFFFF"/>
              </a:solidFill>
              <a:latin typeface="Calibri" panose="020F0502020204030204" pitchFamily="34" charset="0"/>
              <a:ea typeface="Calibri" panose="020F0502020204030204" pitchFamily="34" charset="0"/>
              <a:cs typeface="Calibri" panose="020F0502020204030204" pitchFamily="34" charset="0"/>
            </a:rPr>
            <a:t>1)</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Барааны</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экспортлогчийн</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талаарх</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мэдээлэл</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пүүсийн</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нэр</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хаяг</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улс</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a:t>
          </a:r>
        </a:p>
        <a:p>
          <a:pPr>
            <a:lnSpc>
              <a:spcPct val="90000"/>
            </a:lnSpc>
            <a:buFont typeface="+mj-lt"/>
            <a:buAutoNum type="arabicPeriod"/>
          </a:pPr>
          <a:r>
            <a:rPr lang="en-US" sz="1400" dirty="0">
              <a:solidFill>
                <a:srgbClr val="FFFFFF"/>
              </a:solidFill>
              <a:latin typeface="Calibri" panose="020F0502020204030204" pitchFamily="34" charset="0"/>
              <a:ea typeface="Calibri" panose="020F0502020204030204" pitchFamily="34" charset="0"/>
              <a:cs typeface="Calibri" panose="020F0502020204030204" pitchFamily="34" charset="0"/>
            </a:rPr>
            <a:t>2)</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Импортлогчийн</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талаарх</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мэдээлэл</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пүүсийн</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нэр</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хаяг</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улс</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a:t>
          </a:r>
        </a:p>
        <a:p>
          <a:pPr>
            <a:lnSpc>
              <a:spcPct val="90000"/>
            </a:lnSpc>
            <a:buFont typeface="+mj-lt"/>
            <a:buAutoNum type="arabicPeriod"/>
          </a:pPr>
          <a:r>
            <a:rPr lang="en-US" sz="1400" dirty="0">
              <a:solidFill>
                <a:srgbClr val="FFFFFF"/>
              </a:solidFill>
              <a:latin typeface="Calibri" panose="020F0502020204030204" pitchFamily="34" charset="0"/>
              <a:ea typeface="Calibri" panose="020F0502020204030204" pitchFamily="34" charset="0"/>
              <a:cs typeface="Calibri" panose="020F0502020204030204" pitchFamily="34" charset="0"/>
            </a:rPr>
            <a:t>3)</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Барааны</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тээвэрлэлтийн</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маршрутын</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талаарх</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мэдээлэл</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мэдэгдэж</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байгаа</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хэмжээгээр</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a:t>
          </a:r>
        </a:p>
        <a:p>
          <a:pPr>
            <a:lnSpc>
              <a:spcPct val="100000"/>
            </a:lnSpc>
            <a:buFont typeface="+mj-lt"/>
            <a:buAutoNum type="arabicPeriod"/>
          </a:pPr>
          <a:r>
            <a:rPr lang="en-US" sz="1400" dirty="0">
              <a:solidFill>
                <a:srgbClr val="FFFFFF"/>
              </a:solidFill>
              <a:latin typeface="Calibri" panose="020F0502020204030204" pitchFamily="34" charset="0"/>
              <a:ea typeface="Calibri" panose="020F0502020204030204" pitchFamily="34" charset="0"/>
              <a:cs typeface="Calibri" panose="020F0502020204030204" pitchFamily="34" charset="0"/>
            </a:rPr>
            <a:t>4)</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Гэрчилгээний</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дугаар</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a:t>
          </a:r>
        </a:p>
        <a:p>
          <a:pPr>
            <a:lnSpc>
              <a:spcPct val="90000"/>
            </a:lnSpc>
            <a:buFont typeface="+mj-lt"/>
            <a:buAutoNum type="arabicPeriod"/>
          </a:pPr>
          <a:r>
            <a:rPr lang="en-US" sz="1400" dirty="0">
              <a:solidFill>
                <a:srgbClr val="FFFFFF"/>
              </a:solidFill>
              <a:latin typeface="Calibri" panose="020F0502020204030204" pitchFamily="34" charset="0"/>
              <a:ea typeface="Calibri" panose="020F0502020204030204" pitchFamily="34" charset="0"/>
              <a:cs typeface="Calibri" panose="020F0502020204030204" pitchFamily="34" charset="0"/>
            </a:rPr>
            <a:t>5)</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Гэрчилгээ</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олгосон</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улс</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болон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гэрчилгээг</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үзүүлэх</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улс</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a:t>
          </a:r>
        </a:p>
        <a:p>
          <a:pPr>
            <a:lnSpc>
              <a:spcPct val="90000"/>
            </a:lnSpc>
            <a:buFont typeface="+mj-lt"/>
            <a:buAutoNum type="arabicPeriod"/>
          </a:pPr>
          <a:r>
            <a:rPr lang="en-US" sz="1400" dirty="0">
              <a:solidFill>
                <a:srgbClr val="FFFFFF"/>
              </a:solidFill>
              <a:latin typeface="Calibri" panose="020F0502020204030204" pitchFamily="34" charset="0"/>
              <a:ea typeface="Calibri" panose="020F0502020204030204" pitchFamily="34" charset="0"/>
              <a:cs typeface="Calibri" panose="020F0502020204030204" pitchFamily="34" charset="0"/>
            </a:rPr>
            <a:t>6)</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Тусгай</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тэмдэглэгээ</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шаардлагатай</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тохиолдолд</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a:t>
          </a:r>
        </a:p>
        <a:p>
          <a:pPr>
            <a:lnSpc>
              <a:spcPct val="90000"/>
            </a:lnSpc>
            <a:buFont typeface="+mj-lt"/>
            <a:buAutoNum type="arabicPeriod"/>
          </a:pPr>
          <a:r>
            <a:rPr lang="en-US" sz="1400" dirty="0">
              <a:solidFill>
                <a:srgbClr val="FFFFFF"/>
              </a:solidFill>
              <a:latin typeface="Calibri" panose="020F0502020204030204" pitchFamily="34" charset="0"/>
              <a:ea typeface="Calibri" panose="020F0502020204030204" pitchFamily="34" charset="0"/>
              <a:cs typeface="Calibri" panose="020F0502020204030204" pitchFamily="34" charset="0"/>
            </a:rPr>
            <a:t>7)</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Барааны</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тодорхойлолт</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тэдгээрийн</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дараалсан</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дугаар</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барааны</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тоо</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хэмжээ</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савлагааны</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төрөл</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a:t>
          </a:r>
        </a:p>
        <a:p>
          <a:pPr>
            <a:lnSpc>
              <a:spcPct val="90000"/>
            </a:lnSpc>
            <a:buFont typeface="+mj-lt"/>
            <a:buAutoNum type="arabicPeriod"/>
          </a:pPr>
          <a:r>
            <a:rPr lang="en-US" sz="1400" dirty="0">
              <a:solidFill>
                <a:srgbClr val="FFFFFF"/>
              </a:solidFill>
              <a:latin typeface="Calibri" panose="020F0502020204030204" pitchFamily="34" charset="0"/>
              <a:ea typeface="Calibri" panose="020F0502020204030204" pitchFamily="34" charset="0"/>
              <a:cs typeface="Calibri" panose="020F0502020204030204" pitchFamily="34" charset="0"/>
            </a:rPr>
            <a:t>8)</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Барааны</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гарал</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үүслийн</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шалгуур</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тогтоосон</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тэмдэглэгээний</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дагуу</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a:t>
          </a:r>
        </a:p>
        <a:p>
          <a:pPr>
            <a:lnSpc>
              <a:spcPct val="90000"/>
            </a:lnSpc>
            <a:buFont typeface="+mj-lt"/>
            <a:buAutoNum type="arabicPeriod"/>
          </a:pPr>
          <a:r>
            <a:rPr lang="en-US" sz="1400" dirty="0">
              <a:solidFill>
                <a:srgbClr val="FFFFFF"/>
              </a:solidFill>
              <a:latin typeface="Calibri" panose="020F0502020204030204" pitchFamily="34" charset="0"/>
              <a:ea typeface="Calibri" panose="020F0502020204030204" pitchFamily="34" charset="0"/>
              <a:cs typeface="Calibri" panose="020F0502020204030204" pitchFamily="34" charset="0"/>
            </a:rPr>
            <a:t>9)</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Нэхэмжлэхийн</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огноо</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болон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дугаар</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a:t>
          </a:r>
        </a:p>
        <a:p>
          <a:pPr>
            <a:lnSpc>
              <a:spcPct val="90000"/>
            </a:lnSpc>
            <a:buFont typeface="+mj-lt"/>
            <a:buAutoNum type="arabicPeriod"/>
          </a:pPr>
          <a:r>
            <a:rPr lang="en-US" sz="1400" dirty="0">
              <a:solidFill>
                <a:srgbClr val="FFFFFF"/>
              </a:solidFill>
              <a:latin typeface="Calibri" panose="020F0502020204030204" pitchFamily="34" charset="0"/>
              <a:ea typeface="Calibri" panose="020F0502020204030204" pitchFamily="34" charset="0"/>
              <a:cs typeface="Calibri" panose="020F0502020204030204" pitchFamily="34" charset="0"/>
            </a:rPr>
            <a:t>10)</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Гэрчилгээ</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олгосон</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огноо</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болон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газар</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a:t>
          </a:r>
        </a:p>
        <a:p>
          <a:pPr>
            <a:lnSpc>
              <a:spcPct val="90000"/>
            </a:lnSpc>
            <a:buFont typeface="+mj-lt"/>
            <a:buAutoNum type="arabicPeriod"/>
          </a:pPr>
          <a:r>
            <a:rPr lang="en-US" sz="1400" dirty="0">
              <a:solidFill>
                <a:srgbClr val="FFFFFF"/>
              </a:solidFill>
              <a:latin typeface="Calibri" panose="020F0502020204030204" pitchFamily="34" charset="0"/>
              <a:ea typeface="Calibri" panose="020F0502020204030204" pitchFamily="34" charset="0"/>
              <a:cs typeface="Calibri" panose="020F0502020204030204" pitchFamily="34" charset="0"/>
            </a:rPr>
            <a:t>11)</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Эрх</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бүхий</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байгууллагын</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тамга болон албан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тушаалтны</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гарын</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үсэг</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a:t>
          </a:r>
        </a:p>
        <a:p>
          <a:pPr>
            <a:lnSpc>
              <a:spcPct val="90000"/>
            </a:lnSpc>
            <a:buFont typeface="+mj-lt"/>
            <a:buAutoNum type="arabicPeriod"/>
          </a:pPr>
          <a:r>
            <a:rPr lang="en-US" sz="1400" dirty="0">
              <a:solidFill>
                <a:srgbClr val="FFFFFF"/>
              </a:solidFill>
              <a:latin typeface="Calibri" panose="020F0502020204030204" pitchFamily="34" charset="0"/>
              <a:ea typeface="Calibri" panose="020F0502020204030204" pitchFamily="34" charset="0"/>
              <a:cs typeface="Calibri" panose="020F0502020204030204" pitchFamily="34" charset="0"/>
            </a:rPr>
            <a:t>12)</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Барааны</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гарал</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үүслийн</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орон</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a:t>
          </a:r>
        </a:p>
        <a:p>
          <a:pPr>
            <a:lnSpc>
              <a:spcPct val="90000"/>
            </a:lnSpc>
            <a:buFont typeface="+mj-lt"/>
            <a:buAutoNum type="arabicPeriod"/>
          </a:pPr>
          <a:r>
            <a:rPr lang="en-US" sz="1400" dirty="0">
              <a:solidFill>
                <a:srgbClr val="FFFFFF"/>
              </a:solidFill>
              <a:latin typeface="Calibri" panose="020F0502020204030204" pitchFamily="34" charset="0"/>
              <a:ea typeface="Calibri" panose="020F0502020204030204" pitchFamily="34" charset="0"/>
              <a:cs typeface="Calibri" panose="020F0502020204030204" pitchFamily="34" charset="0"/>
            </a:rPr>
            <a:t>13)</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Өргөдөл</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гаргасан</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огноо</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газар</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өргөдөл</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гаргагчийн</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гарын</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үсэг</a:t>
          </a:r>
          <a:r>
            <a:rPr lang="ru-RU" sz="1400" dirty="0">
              <a:solidFill>
                <a:srgbClr val="FFFFFF"/>
              </a:solidFill>
              <a:latin typeface="Calibri" panose="020F0502020204030204" pitchFamily="34" charset="0"/>
              <a:ea typeface="Calibri" panose="020F0502020204030204" pitchFamily="34" charset="0"/>
              <a:cs typeface="Calibri" panose="020F0502020204030204" pitchFamily="34" charset="0"/>
            </a:rPr>
            <a:t> болон тамга.</a:t>
          </a:r>
        </a:p>
      </dgm:t>
    </dgm:pt>
    <dgm:pt modelId="{FCA1A777-8769-4429-9D42-AD8C9C1325D1}" type="parTrans" cxnId="{4BD9970C-10AF-4CA0-8AA5-7F43FAEBBF8C}">
      <dgm:prSet/>
      <dgm:spPr/>
      <dgm:t>
        <a:bodyPr/>
        <a:lstStyle/>
        <a:p>
          <a:endParaRPr lang="ru-RU" sz="1500">
            <a:latin typeface="Calibri" panose="020F0502020204030204" pitchFamily="34" charset="0"/>
            <a:cs typeface="Calibri" panose="020F0502020204030204" pitchFamily="34" charset="0"/>
          </a:endParaRPr>
        </a:p>
      </dgm:t>
    </dgm:pt>
    <dgm:pt modelId="{185E2C39-6024-4827-8D52-54C052D7E05E}" type="sibTrans" cxnId="{4BD9970C-10AF-4CA0-8AA5-7F43FAEBBF8C}">
      <dgm:prSet/>
      <dgm:spPr/>
      <dgm:t>
        <a:bodyPr/>
        <a:lstStyle/>
        <a:p>
          <a:endParaRPr lang="ru-RU" sz="1500">
            <a:latin typeface="Calibri" panose="020F0502020204030204" pitchFamily="34" charset="0"/>
            <a:cs typeface="Calibri" panose="020F0502020204030204" pitchFamily="34" charset="0"/>
          </a:endParaRPr>
        </a:p>
      </dgm:t>
    </dgm:pt>
    <dgm:pt modelId="{E68DB431-31DF-46A8-B4DE-B6364CDE5FC2}" type="pres">
      <dgm:prSet presAssocID="{4C3606B1-7DA9-4298-A3BE-347844E5F63A}" presName="vert0" presStyleCnt="0">
        <dgm:presLayoutVars>
          <dgm:dir/>
          <dgm:animOne val="branch"/>
          <dgm:animLvl val="lvl"/>
        </dgm:presLayoutVars>
      </dgm:prSet>
      <dgm:spPr/>
    </dgm:pt>
    <dgm:pt modelId="{5463FF1D-7C7F-4B5C-80B8-9420431F1420}" type="pres">
      <dgm:prSet presAssocID="{EC706B2C-9AF3-47E1-9972-960D651072F8}" presName="thickLine" presStyleLbl="alignNode1" presStyleIdx="0" presStyleCnt="1"/>
      <dgm:spPr/>
    </dgm:pt>
    <dgm:pt modelId="{E3EDC8FF-477A-4169-BF02-5BEF52FEB4A8}" type="pres">
      <dgm:prSet presAssocID="{EC706B2C-9AF3-47E1-9972-960D651072F8}" presName="horz1" presStyleCnt="0"/>
      <dgm:spPr/>
    </dgm:pt>
    <dgm:pt modelId="{1494B08D-6933-4B31-9ADE-179164B11B09}" type="pres">
      <dgm:prSet presAssocID="{EC706B2C-9AF3-47E1-9972-960D651072F8}" presName="tx1" presStyleLbl="revTx" presStyleIdx="0" presStyleCnt="4" custScaleX="14949" custLinFactNeighborX="-430" custLinFactNeighborY="-49"/>
      <dgm:spPr/>
    </dgm:pt>
    <dgm:pt modelId="{80FCF3B5-4F35-4916-8E20-FC7594C44F3B}" type="pres">
      <dgm:prSet presAssocID="{EC706B2C-9AF3-47E1-9972-960D651072F8}" presName="vert1" presStyleCnt="0"/>
      <dgm:spPr/>
    </dgm:pt>
    <dgm:pt modelId="{4570EF35-55B7-4B09-941F-7621AAD38948}" type="pres">
      <dgm:prSet presAssocID="{6A087F7E-36F8-4B6A-B4C6-11473B89FE63}" presName="vertSpace2a" presStyleCnt="0"/>
      <dgm:spPr/>
    </dgm:pt>
    <dgm:pt modelId="{01841B28-683C-4F4C-AC0B-41085A7B6C7A}" type="pres">
      <dgm:prSet presAssocID="{6A087F7E-36F8-4B6A-B4C6-11473B89FE63}" presName="horz2" presStyleCnt="0"/>
      <dgm:spPr/>
    </dgm:pt>
    <dgm:pt modelId="{DE31E33F-5A2A-46D8-BA47-EFAC7DDDBEFD}" type="pres">
      <dgm:prSet presAssocID="{6A087F7E-36F8-4B6A-B4C6-11473B89FE63}" presName="horzSpace2" presStyleCnt="0"/>
      <dgm:spPr/>
    </dgm:pt>
    <dgm:pt modelId="{7063CA34-E945-450A-B747-EAB364F497C1}" type="pres">
      <dgm:prSet presAssocID="{6A087F7E-36F8-4B6A-B4C6-11473B89FE63}" presName="tx2" presStyleLbl="revTx" presStyleIdx="1" presStyleCnt="4" custScaleX="125842" custScaleY="13307" custLinFactNeighborX="-2185" custLinFactNeighborY="-1613"/>
      <dgm:spPr/>
    </dgm:pt>
    <dgm:pt modelId="{AF498E7E-431C-4C95-BD5C-8A001435CA15}" type="pres">
      <dgm:prSet presAssocID="{6A087F7E-36F8-4B6A-B4C6-11473B89FE63}" presName="vert2" presStyleCnt="0"/>
      <dgm:spPr/>
    </dgm:pt>
    <dgm:pt modelId="{5D3E9C40-4EAF-45CF-AA67-C9BE0384771A}" type="pres">
      <dgm:prSet presAssocID="{6A087F7E-36F8-4B6A-B4C6-11473B89FE63}" presName="thinLine2b" presStyleLbl="callout" presStyleIdx="0" presStyleCnt="3"/>
      <dgm:spPr/>
    </dgm:pt>
    <dgm:pt modelId="{0A4906DD-6FF9-48DB-A009-75AD5AD90B70}" type="pres">
      <dgm:prSet presAssocID="{6A087F7E-36F8-4B6A-B4C6-11473B89FE63}" presName="vertSpace2b" presStyleCnt="0"/>
      <dgm:spPr/>
    </dgm:pt>
    <dgm:pt modelId="{4C42BB93-962A-4214-A81A-818813AA7D37}" type="pres">
      <dgm:prSet presAssocID="{B9A7E23B-28FC-4A6B-8A6E-D38E99998265}" presName="horz2" presStyleCnt="0"/>
      <dgm:spPr/>
    </dgm:pt>
    <dgm:pt modelId="{8E2F7301-CB09-4385-9D12-24E93075FD93}" type="pres">
      <dgm:prSet presAssocID="{B9A7E23B-28FC-4A6B-8A6E-D38E99998265}" presName="horzSpace2" presStyleCnt="0"/>
      <dgm:spPr/>
    </dgm:pt>
    <dgm:pt modelId="{87A21F68-3104-4C7F-9722-E9B3CDBA44E4}" type="pres">
      <dgm:prSet presAssocID="{B9A7E23B-28FC-4A6B-8A6E-D38E99998265}" presName="tx2" presStyleLbl="revTx" presStyleIdx="2" presStyleCnt="4" custScaleX="126170" custScaleY="14781" custLinFactNeighborX="-2462" custLinFactNeighborY="-2430"/>
      <dgm:spPr/>
    </dgm:pt>
    <dgm:pt modelId="{83BF6A56-0438-43CA-A241-AD9E03AF4D05}" type="pres">
      <dgm:prSet presAssocID="{B9A7E23B-28FC-4A6B-8A6E-D38E99998265}" presName="vert2" presStyleCnt="0"/>
      <dgm:spPr/>
    </dgm:pt>
    <dgm:pt modelId="{FAAE225A-88B0-4414-AE94-3F72BE041285}" type="pres">
      <dgm:prSet presAssocID="{B9A7E23B-28FC-4A6B-8A6E-D38E99998265}" presName="thinLine2b" presStyleLbl="callout" presStyleIdx="1" presStyleCnt="3"/>
      <dgm:spPr/>
    </dgm:pt>
    <dgm:pt modelId="{550306C9-EA33-4B13-BA9D-E4ADAD844D1E}" type="pres">
      <dgm:prSet presAssocID="{B9A7E23B-28FC-4A6B-8A6E-D38E99998265}" presName="vertSpace2b" presStyleCnt="0"/>
      <dgm:spPr/>
    </dgm:pt>
    <dgm:pt modelId="{13A2AE46-4F08-4581-96EA-D2560F3781D3}" type="pres">
      <dgm:prSet presAssocID="{C3A57062-EC66-462E-BF15-8D47F693A8AC}" presName="horz2" presStyleCnt="0"/>
      <dgm:spPr/>
    </dgm:pt>
    <dgm:pt modelId="{4BD11CF2-13AA-4276-81DA-70A4DA9AF064}" type="pres">
      <dgm:prSet presAssocID="{C3A57062-EC66-462E-BF15-8D47F693A8AC}" presName="horzSpace2" presStyleCnt="0"/>
      <dgm:spPr/>
    </dgm:pt>
    <dgm:pt modelId="{E424EC77-E3C6-4D5A-935E-19AF2575F10F}" type="pres">
      <dgm:prSet presAssocID="{C3A57062-EC66-462E-BF15-8D47F693A8AC}" presName="tx2" presStyleLbl="revTx" presStyleIdx="3" presStyleCnt="4" custScaleX="129247" custScaleY="137196" custLinFactNeighborX="-2688" custLinFactNeighborY="-3057"/>
      <dgm:spPr/>
    </dgm:pt>
    <dgm:pt modelId="{5A94F853-F2E5-42F9-AC04-99E56F5AF2E1}" type="pres">
      <dgm:prSet presAssocID="{C3A57062-EC66-462E-BF15-8D47F693A8AC}" presName="vert2" presStyleCnt="0"/>
      <dgm:spPr/>
    </dgm:pt>
    <dgm:pt modelId="{53468A9D-F423-432B-A254-9C889C09D5BA}" type="pres">
      <dgm:prSet presAssocID="{C3A57062-EC66-462E-BF15-8D47F693A8AC}" presName="thinLine2b" presStyleLbl="callout" presStyleIdx="2" presStyleCnt="3"/>
      <dgm:spPr>
        <a:ln>
          <a:solidFill>
            <a:schemeClr val="bg1"/>
          </a:solidFill>
        </a:ln>
      </dgm:spPr>
    </dgm:pt>
    <dgm:pt modelId="{C80FD2A6-4133-4EA2-AA70-504A48B2C194}" type="pres">
      <dgm:prSet presAssocID="{C3A57062-EC66-462E-BF15-8D47F693A8AC}" presName="vertSpace2b" presStyleCnt="0"/>
      <dgm:spPr/>
    </dgm:pt>
  </dgm:ptLst>
  <dgm:cxnLst>
    <dgm:cxn modelId="{4BD9970C-10AF-4CA0-8AA5-7F43FAEBBF8C}" srcId="{EC706B2C-9AF3-47E1-9972-960D651072F8}" destId="{C3A57062-EC66-462E-BF15-8D47F693A8AC}" srcOrd="2" destOrd="0" parTransId="{FCA1A777-8769-4429-9D42-AD8C9C1325D1}" sibTransId="{185E2C39-6024-4827-8D52-54C052D7E05E}"/>
    <dgm:cxn modelId="{7632DA23-AEC4-4B00-9450-5BDC5B50D54D}" type="presOf" srcId="{4C3606B1-7DA9-4298-A3BE-347844E5F63A}" destId="{E68DB431-31DF-46A8-B4DE-B6364CDE5FC2}" srcOrd="0" destOrd="0" presId="urn:microsoft.com/office/officeart/2008/layout/LinedList"/>
    <dgm:cxn modelId="{1F64492B-6AF4-45C4-AC18-C54B225CB81B}" srcId="{EC706B2C-9AF3-47E1-9972-960D651072F8}" destId="{B9A7E23B-28FC-4A6B-8A6E-D38E99998265}" srcOrd="1" destOrd="0" parTransId="{1AAB562F-ECD4-4121-A9B3-142FB1966B9C}" sibTransId="{5852D275-470F-4FBF-A19D-C8A8D303752F}"/>
    <dgm:cxn modelId="{DF250631-0334-4A68-9C08-FBB0C945C011}" srcId="{4C3606B1-7DA9-4298-A3BE-347844E5F63A}" destId="{EC706B2C-9AF3-47E1-9972-960D651072F8}" srcOrd="0" destOrd="0" parTransId="{0A020105-9F0F-43FA-B49B-360281EFB0F0}" sibTransId="{41EDF955-EC64-4A5C-957C-A15C0B7911C0}"/>
    <dgm:cxn modelId="{ACF96B33-7785-49D1-A60B-EECCA26A19C8}" type="presOf" srcId="{C3A57062-EC66-462E-BF15-8D47F693A8AC}" destId="{E424EC77-E3C6-4D5A-935E-19AF2575F10F}" srcOrd="0" destOrd="0" presId="urn:microsoft.com/office/officeart/2008/layout/LinedList"/>
    <dgm:cxn modelId="{7DE96239-2DE4-41B8-A4BB-B88D0F85B54A}" type="presOf" srcId="{B9A7E23B-28FC-4A6B-8A6E-D38E99998265}" destId="{87A21F68-3104-4C7F-9722-E9B3CDBA44E4}" srcOrd="0" destOrd="0" presId="urn:microsoft.com/office/officeart/2008/layout/LinedList"/>
    <dgm:cxn modelId="{7B3FE144-A011-429F-85E8-D9A25E7F2710}" srcId="{EC706B2C-9AF3-47E1-9972-960D651072F8}" destId="{6A087F7E-36F8-4B6A-B4C6-11473B89FE63}" srcOrd="0" destOrd="0" parTransId="{904DFE3E-295A-4765-8CDC-AE5BD750EE26}" sibTransId="{4DEBE077-A33A-45CB-90AA-4E0DB6253979}"/>
    <dgm:cxn modelId="{60EB3B95-0726-4955-9593-886E3B573E6F}" type="presOf" srcId="{EC706B2C-9AF3-47E1-9972-960D651072F8}" destId="{1494B08D-6933-4B31-9ADE-179164B11B09}" srcOrd="0" destOrd="0" presId="urn:microsoft.com/office/officeart/2008/layout/LinedList"/>
    <dgm:cxn modelId="{CEFFD2EC-2CA8-43AA-B5C1-4FF77B789726}" type="presOf" srcId="{6A087F7E-36F8-4B6A-B4C6-11473B89FE63}" destId="{7063CA34-E945-450A-B747-EAB364F497C1}" srcOrd="0" destOrd="0" presId="urn:microsoft.com/office/officeart/2008/layout/LinedList"/>
    <dgm:cxn modelId="{104AB358-F018-4175-B140-03E033D2F0C8}" type="presParOf" srcId="{E68DB431-31DF-46A8-B4DE-B6364CDE5FC2}" destId="{5463FF1D-7C7F-4B5C-80B8-9420431F1420}" srcOrd="0" destOrd="0" presId="urn:microsoft.com/office/officeart/2008/layout/LinedList"/>
    <dgm:cxn modelId="{294E199D-E0EC-40F1-8D32-2FBFA19C2F95}" type="presParOf" srcId="{E68DB431-31DF-46A8-B4DE-B6364CDE5FC2}" destId="{E3EDC8FF-477A-4169-BF02-5BEF52FEB4A8}" srcOrd="1" destOrd="0" presId="urn:microsoft.com/office/officeart/2008/layout/LinedList"/>
    <dgm:cxn modelId="{DF4F8195-C339-47CB-A58D-CD3BEF3F7320}" type="presParOf" srcId="{E3EDC8FF-477A-4169-BF02-5BEF52FEB4A8}" destId="{1494B08D-6933-4B31-9ADE-179164B11B09}" srcOrd="0" destOrd="0" presId="urn:microsoft.com/office/officeart/2008/layout/LinedList"/>
    <dgm:cxn modelId="{2A242E18-3B18-43CB-854C-230525D95C88}" type="presParOf" srcId="{E3EDC8FF-477A-4169-BF02-5BEF52FEB4A8}" destId="{80FCF3B5-4F35-4916-8E20-FC7594C44F3B}" srcOrd="1" destOrd="0" presId="urn:microsoft.com/office/officeart/2008/layout/LinedList"/>
    <dgm:cxn modelId="{6CF1B6F4-4D8D-42A1-9AE6-EB6574C5B530}" type="presParOf" srcId="{80FCF3B5-4F35-4916-8E20-FC7594C44F3B}" destId="{4570EF35-55B7-4B09-941F-7621AAD38948}" srcOrd="0" destOrd="0" presId="urn:microsoft.com/office/officeart/2008/layout/LinedList"/>
    <dgm:cxn modelId="{B90AF9F5-76ED-4840-8C17-F72993A2D36F}" type="presParOf" srcId="{80FCF3B5-4F35-4916-8E20-FC7594C44F3B}" destId="{01841B28-683C-4F4C-AC0B-41085A7B6C7A}" srcOrd="1" destOrd="0" presId="urn:microsoft.com/office/officeart/2008/layout/LinedList"/>
    <dgm:cxn modelId="{806FC672-C238-4BA0-9C17-64B4DD757384}" type="presParOf" srcId="{01841B28-683C-4F4C-AC0B-41085A7B6C7A}" destId="{DE31E33F-5A2A-46D8-BA47-EFAC7DDDBEFD}" srcOrd="0" destOrd="0" presId="urn:microsoft.com/office/officeart/2008/layout/LinedList"/>
    <dgm:cxn modelId="{A1274CA0-8966-4F23-8AF6-34FA7942C2F9}" type="presParOf" srcId="{01841B28-683C-4F4C-AC0B-41085A7B6C7A}" destId="{7063CA34-E945-450A-B747-EAB364F497C1}" srcOrd="1" destOrd="0" presId="urn:microsoft.com/office/officeart/2008/layout/LinedList"/>
    <dgm:cxn modelId="{1ABA50C9-C602-439C-ABCE-EA2E39E8A4CB}" type="presParOf" srcId="{01841B28-683C-4F4C-AC0B-41085A7B6C7A}" destId="{AF498E7E-431C-4C95-BD5C-8A001435CA15}" srcOrd="2" destOrd="0" presId="urn:microsoft.com/office/officeart/2008/layout/LinedList"/>
    <dgm:cxn modelId="{DAC132D8-69CE-4803-8009-E49156F2CEA4}" type="presParOf" srcId="{80FCF3B5-4F35-4916-8E20-FC7594C44F3B}" destId="{5D3E9C40-4EAF-45CF-AA67-C9BE0384771A}" srcOrd="2" destOrd="0" presId="urn:microsoft.com/office/officeart/2008/layout/LinedList"/>
    <dgm:cxn modelId="{9B0CEDD0-2EF5-45CA-AB6F-A47EDEF5CFE8}" type="presParOf" srcId="{80FCF3B5-4F35-4916-8E20-FC7594C44F3B}" destId="{0A4906DD-6FF9-48DB-A009-75AD5AD90B70}" srcOrd="3" destOrd="0" presId="urn:microsoft.com/office/officeart/2008/layout/LinedList"/>
    <dgm:cxn modelId="{48877E7C-3B5E-41BA-B0D3-9E8E012C7B8B}" type="presParOf" srcId="{80FCF3B5-4F35-4916-8E20-FC7594C44F3B}" destId="{4C42BB93-962A-4214-A81A-818813AA7D37}" srcOrd="4" destOrd="0" presId="urn:microsoft.com/office/officeart/2008/layout/LinedList"/>
    <dgm:cxn modelId="{4FEF7F43-B060-4E81-B969-C5DEDD60FF13}" type="presParOf" srcId="{4C42BB93-962A-4214-A81A-818813AA7D37}" destId="{8E2F7301-CB09-4385-9D12-24E93075FD93}" srcOrd="0" destOrd="0" presId="urn:microsoft.com/office/officeart/2008/layout/LinedList"/>
    <dgm:cxn modelId="{1322756E-B326-4E79-80CF-32B17E0C4D44}" type="presParOf" srcId="{4C42BB93-962A-4214-A81A-818813AA7D37}" destId="{87A21F68-3104-4C7F-9722-E9B3CDBA44E4}" srcOrd="1" destOrd="0" presId="urn:microsoft.com/office/officeart/2008/layout/LinedList"/>
    <dgm:cxn modelId="{2463F3CA-4254-46C9-A5AF-C866243C0568}" type="presParOf" srcId="{4C42BB93-962A-4214-A81A-818813AA7D37}" destId="{83BF6A56-0438-43CA-A241-AD9E03AF4D05}" srcOrd="2" destOrd="0" presId="urn:microsoft.com/office/officeart/2008/layout/LinedList"/>
    <dgm:cxn modelId="{6742B730-6854-4F93-812D-DD67E0F3E52F}" type="presParOf" srcId="{80FCF3B5-4F35-4916-8E20-FC7594C44F3B}" destId="{FAAE225A-88B0-4414-AE94-3F72BE041285}" srcOrd="5" destOrd="0" presId="urn:microsoft.com/office/officeart/2008/layout/LinedList"/>
    <dgm:cxn modelId="{BE090A34-3D72-426F-ADF9-95B8539EB832}" type="presParOf" srcId="{80FCF3B5-4F35-4916-8E20-FC7594C44F3B}" destId="{550306C9-EA33-4B13-BA9D-E4ADAD844D1E}" srcOrd="6" destOrd="0" presId="urn:microsoft.com/office/officeart/2008/layout/LinedList"/>
    <dgm:cxn modelId="{BD4F09A5-54ED-4AEA-B74B-B5C853E78913}" type="presParOf" srcId="{80FCF3B5-4F35-4916-8E20-FC7594C44F3B}" destId="{13A2AE46-4F08-4581-96EA-D2560F3781D3}" srcOrd="7" destOrd="0" presId="urn:microsoft.com/office/officeart/2008/layout/LinedList"/>
    <dgm:cxn modelId="{CA54FDF6-47AF-496E-A78D-8A73DCA9E9A9}" type="presParOf" srcId="{13A2AE46-4F08-4581-96EA-D2560F3781D3}" destId="{4BD11CF2-13AA-4276-81DA-70A4DA9AF064}" srcOrd="0" destOrd="0" presId="urn:microsoft.com/office/officeart/2008/layout/LinedList"/>
    <dgm:cxn modelId="{87C68FB1-8F29-454B-B238-3B07FE0B0559}" type="presParOf" srcId="{13A2AE46-4F08-4581-96EA-D2560F3781D3}" destId="{E424EC77-E3C6-4D5A-935E-19AF2575F10F}" srcOrd="1" destOrd="0" presId="urn:microsoft.com/office/officeart/2008/layout/LinedList"/>
    <dgm:cxn modelId="{18C8B757-1D57-4E48-9986-92018D229065}" type="presParOf" srcId="{13A2AE46-4F08-4581-96EA-D2560F3781D3}" destId="{5A94F853-F2E5-42F9-AC04-99E56F5AF2E1}" srcOrd="2" destOrd="0" presId="urn:microsoft.com/office/officeart/2008/layout/LinedList"/>
    <dgm:cxn modelId="{DD56F204-621F-4735-9D1A-927E69DA5C6E}" type="presParOf" srcId="{80FCF3B5-4F35-4916-8E20-FC7594C44F3B}" destId="{53468A9D-F423-432B-A254-9C889C09D5BA}" srcOrd="8" destOrd="0" presId="urn:microsoft.com/office/officeart/2008/layout/LinedList"/>
    <dgm:cxn modelId="{7546AFEE-6793-45CF-A2DF-3D0A26077D82}" type="presParOf" srcId="{80FCF3B5-4F35-4916-8E20-FC7594C44F3B}" destId="{C80FD2A6-4133-4EA2-AA70-504A48B2C194}" srcOrd="9" destOrd="0" presId="urn:microsoft.com/office/officeart/2008/layout/LinedList"/>
  </dgm:cxnLst>
  <dgm:bg>
    <a:noFill/>
  </dgm:bg>
  <dgm:whole>
    <a:ln>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47D197-CA10-40AA-8CC6-7250F41982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55912422-6FB3-4D56-B7D3-ED01B06FEF79}">
      <dgm:prSet phldrT="[Текст]" custT="1"/>
      <dgm:spPr>
        <a:solidFill>
          <a:schemeClr val="accent3"/>
        </a:solidFill>
      </dgm:spPr>
      <dgm:t>
        <a:bodyPr/>
        <a:lstStyle/>
        <a:p>
          <a:pPr algn="just"/>
          <a:r>
            <a:rPr lang="ru-RU" sz="1600" dirty="0" err="1"/>
            <a:t>Гарал</a:t>
          </a:r>
          <a:r>
            <a:rPr lang="ru-RU" sz="1600" dirty="0"/>
            <a:t> </a:t>
          </a:r>
          <a:r>
            <a:rPr lang="ru-RU" sz="1600" dirty="0" err="1"/>
            <a:t>үүсэлтэй</a:t>
          </a:r>
          <a:r>
            <a:rPr lang="ru-RU" sz="1600" dirty="0"/>
            <a:t> </a:t>
          </a:r>
          <a:r>
            <a:rPr lang="ru-RU" sz="1600" dirty="0" err="1"/>
            <a:t>бараа</a:t>
          </a:r>
          <a:r>
            <a:rPr lang="ru-RU" sz="1600" dirty="0"/>
            <a:t> </a:t>
          </a:r>
          <a:r>
            <a:rPr lang="ru-RU" sz="1600" dirty="0" err="1"/>
            <a:t>дараах</a:t>
          </a:r>
          <a:r>
            <a:rPr lang="ru-RU" sz="1600" dirty="0"/>
            <a:t> </a:t>
          </a:r>
          <a:r>
            <a:rPr lang="ru-RU" sz="1600" dirty="0" err="1"/>
            <a:t>нөхцөлийг</a:t>
          </a:r>
          <a:r>
            <a:rPr lang="ru-RU" sz="1600" dirty="0"/>
            <a:t> </a:t>
          </a:r>
          <a:r>
            <a:rPr lang="ru-RU" sz="1600" dirty="0" err="1"/>
            <a:t>хангасан</a:t>
          </a:r>
          <a:r>
            <a:rPr lang="ru-RU" sz="1600" dirty="0"/>
            <a:t> </a:t>
          </a:r>
          <a:r>
            <a:rPr lang="ru-RU" sz="1600" dirty="0" err="1"/>
            <a:t>тохиолдолд</a:t>
          </a:r>
          <a:r>
            <a:rPr lang="ru-RU" sz="1600" dirty="0"/>
            <a:t> </a:t>
          </a:r>
          <a:r>
            <a:rPr lang="ru-RU" sz="1600" dirty="0" err="1"/>
            <a:t>гуравдагч</a:t>
          </a:r>
          <a:r>
            <a:rPr lang="ru-RU" sz="1600" dirty="0"/>
            <a:t> </a:t>
          </a:r>
          <a:r>
            <a:rPr lang="ru-RU" sz="1600" dirty="0" err="1"/>
            <a:t>улсын</a:t>
          </a:r>
          <a:r>
            <a:rPr lang="ru-RU" sz="1600" dirty="0"/>
            <a:t> </a:t>
          </a:r>
          <a:r>
            <a:rPr lang="ru-RU" sz="1600" dirty="0" err="1"/>
            <a:t>нутаг</a:t>
          </a:r>
          <a:r>
            <a:rPr lang="ru-RU" sz="1600" dirty="0"/>
            <a:t> </a:t>
          </a:r>
          <a:r>
            <a:rPr lang="ru-RU" sz="1600" dirty="0" err="1"/>
            <a:t>дэвсгэрээр</a:t>
          </a:r>
          <a:r>
            <a:rPr lang="ru-RU" sz="1600" dirty="0"/>
            <a:t> </a:t>
          </a:r>
          <a:r>
            <a:rPr lang="ru-RU" sz="1600" dirty="0" err="1"/>
            <a:t>дамжин</a:t>
          </a:r>
          <a:r>
            <a:rPr lang="ru-RU" sz="1600" dirty="0"/>
            <a:t> </a:t>
          </a:r>
          <a:r>
            <a:rPr lang="ru-RU" sz="1600" dirty="0" err="1"/>
            <a:t>өнгөрч</a:t>
          </a:r>
          <a:r>
            <a:rPr lang="ru-RU" sz="1600" dirty="0"/>
            <a:t> </a:t>
          </a:r>
          <a:r>
            <a:rPr lang="ru-RU" sz="1600" dirty="0" err="1"/>
            <a:t>болно</a:t>
          </a:r>
          <a:r>
            <a:rPr lang="ru-RU" sz="1600" dirty="0"/>
            <a:t>:</a:t>
          </a:r>
          <a:endParaRPr lang="ru-RU" sz="1600" dirty="0">
            <a:latin typeface="Calibri" panose="020F0502020204030204" pitchFamily="34" charset="0"/>
            <a:cs typeface="Calibri" panose="020F0502020204030204" pitchFamily="34" charset="0"/>
          </a:endParaRPr>
        </a:p>
      </dgm:t>
    </dgm:pt>
    <dgm:pt modelId="{02A87B4F-095A-459A-9A21-952F9041DAFC}" type="parTrans" cxnId="{E7073451-2EC7-4019-A463-D45A521FD0A5}">
      <dgm:prSet/>
      <dgm:spPr/>
      <dgm:t>
        <a:bodyPr/>
        <a:lstStyle/>
        <a:p>
          <a:endParaRPr lang="ru-RU" sz="1600">
            <a:latin typeface="Calibri" panose="020F0502020204030204" pitchFamily="34" charset="0"/>
            <a:cs typeface="Calibri" panose="020F0502020204030204" pitchFamily="34" charset="0"/>
          </a:endParaRPr>
        </a:p>
      </dgm:t>
    </dgm:pt>
    <dgm:pt modelId="{D4A994D2-68B8-48E2-AC3B-69AA9FA5CED6}" type="sibTrans" cxnId="{E7073451-2EC7-4019-A463-D45A521FD0A5}">
      <dgm:prSet/>
      <dgm:spPr/>
      <dgm:t>
        <a:bodyPr/>
        <a:lstStyle/>
        <a:p>
          <a:endParaRPr lang="ru-RU" sz="1600">
            <a:latin typeface="Calibri" panose="020F0502020204030204" pitchFamily="34" charset="0"/>
            <a:cs typeface="Calibri" panose="020F0502020204030204" pitchFamily="34" charset="0"/>
          </a:endParaRPr>
        </a:p>
      </dgm:t>
    </dgm:pt>
    <dgm:pt modelId="{4882A58E-3E1E-4DC7-9A17-816716808B2F}">
      <dgm:prSet phldrT="[Текст]" custT="1"/>
      <dgm:spPr/>
      <dgm:t>
        <a:bodyPr/>
        <a:lstStyle/>
        <a:p>
          <a:pPr algn="just"/>
          <a:r>
            <a:rPr lang="en-US" sz="1400" dirty="0">
              <a:solidFill>
                <a:schemeClr val="tx2"/>
              </a:solidFill>
              <a:latin typeface="Calibri" panose="020F0502020204030204" pitchFamily="34" charset="0"/>
              <a:ea typeface="Calibri" panose="020F0502020204030204" pitchFamily="34" charset="0"/>
              <a:cs typeface="Calibri" panose="020F0502020204030204" pitchFamily="34" charset="0"/>
            </a:rPr>
            <a:t>(a) </a:t>
          </a:r>
          <a:r>
            <a:rPr lang="ru-RU" sz="1400" dirty="0" err="1">
              <a:solidFill>
                <a:schemeClr val="tx2"/>
              </a:solidFill>
              <a:latin typeface="Calibri" panose="020F0502020204030204" pitchFamily="34" charset="0"/>
              <a:ea typeface="Calibri" panose="020F0502020204030204" pitchFamily="34" charset="0"/>
              <a:cs typeface="Calibri" panose="020F0502020204030204" pitchFamily="34" charset="0"/>
            </a:rPr>
            <a:t>бараа</a:t>
          </a:r>
          <a:r>
            <a:rPr lang="ru-RU"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chemeClr val="tx2"/>
              </a:solidFill>
              <a:latin typeface="Calibri" panose="020F0502020204030204" pitchFamily="34" charset="0"/>
              <a:ea typeface="Calibri" panose="020F0502020204030204" pitchFamily="34" charset="0"/>
              <a:cs typeface="Calibri" panose="020F0502020204030204" pitchFamily="34" charset="0"/>
            </a:rPr>
            <a:t>нь</a:t>
          </a:r>
          <a:r>
            <a:rPr lang="ru-RU"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chemeClr val="tx2"/>
              </a:solidFill>
              <a:latin typeface="Calibri" panose="020F0502020204030204" pitchFamily="34" charset="0"/>
              <a:ea typeface="Calibri" panose="020F0502020204030204" pitchFamily="34" charset="0"/>
              <a:cs typeface="Calibri" panose="020F0502020204030204" pitchFamily="34" charset="0"/>
            </a:rPr>
            <a:t>буулгах</a:t>
          </a:r>
          <a:r>
            <a:rPr lang="ru-RU"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chemeClr val="tx2"/>
              </a:solidFill>
              <a:latin typeface="Calibri" panose="020F0502020204030204" pitchFamily="34" charset="0"/>
              <a:ea typeface="Calibri" panose="020F0502020204030204" pitchFamily="34" charset="0"/>
              <a:cs typeface="Calibri" panose="020F0502020204030204" pitchFamily="34" charset="0"/>
            </a:rPr>
            <a:t>ачих</a:t>
          </a:r>
          <a:r>
            <a:rPr lang="ru-RU"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chemeClr val="tx2"/>
              </a:solidFill>
              <a:latin typeface="Calibri" panose="020F0502020204030204" pitchFamily="34" charset="0"/>
              <a:ea typeface="Calibri" panose="020F0502020204030204" pitchFamily="34" charset="0"/>
              <a:cs typeface="Calibri" panose="020F0502020204030204" pitchFamily="34" charset="0"/>
            </a:rPr>
            <a:t>хадгалах</a:t>
          </a:r>
          <a:r>
            <a:rPr lang="ru-RU" sz="1400" dirty="0">
              <a:solidFill>
                <a:schemeClr val="tx2"/>
              </a:solidFill>
              <a:latin typeface="Calibri" panose="020F0502020204030204" pitchFamily="34" charset="0"/>
              <a:ea typeface="Calibri" panose="020F0502020204030204" pitchFamily="34" charset="0"/>
              <a:cs typeface="Calibri" panose="020F0502020204030204" pitchFamily="34" charset="0"/>
            </a:rPr>
            <a:t> болон </a:t>
          </a:r>
          <a:r>
            <a:rPr lang="ru-RU" sz="1400" dirty="0" err="1">
              <a:solidFill>
                <a:schemeClr val="tx2"/>
              </a:solidFill>
              <a:latin typeface="Calibri" panose="020F0502020204030204" pitchFamily="34" charset="0"/>
              <a:ea typeface="Calibri" panose="020F0502020204030204" pitchFamily="34" charset="0"/>
              <a:cs typeface="Calibri" panose="020F0502020204030204" pitchFamily="34" charset="0"/>
            </a:rPr>
            <a:t>тэдгээрийн</a:t>
          </a:r>
          <a:r>
            <a:rPr lang="ru-RU"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chemeClr val="tx2"/>
              </a:solidFill>
              <a:latin typeface="Calibri" panose="020F0502020204030204" pitchFamily="34" charset="0"/>
              <a:ea typeface="Calibri" panose="020F0502020204030204" pitchFamily="34" charset="0"/>
              <a:cs typeface="Calibri" panose="020F0502020204030204" pitchFamily="34" charset="0"/>
            </a:rPr>
            <a:t>төлөв</a:t>
          </a:r>
          <a:r>
            <a:rPr lang="ru-RU"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chemeClr val="tx2"/>
              </a:solidFill>
              <a:latin typeface="Calibri" panose="020F0502020204030204" pitchFamily="34" charset="0"/>
              <a:ea typeface="Calibri" panose="020F0502020204030204" pitchFamily="34" charset="0"/>
              <a:cs typeface="Calibri" panose="020F0502020204030204" pitchFamily="34" charset="0"/>
            </a:rPr>
            <a:t>байдлыг</a:t>
          </a:r>
          <a:r>
            <a:rPr lang="ru-RU"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chemeClr val="tx2"/>
              </a:solidFill>
              <a:latin typeface="Calibri" panose="020F0502020204030204" pitchFamily="34" charset="0"/>
              <a:ea typeface="Calibri" panose="020F0502020204030204" pitchFamily="34" charset="0"/>
              <a:cs typeface="Calibri" panose="020F0502020204030204" pitchFamily="34" charset="0"/>
            </a:rPr>
            <a:t>хадгалах</a:t>
          </a:r>
          <a:r>
            <a:rPr lang="ru-RU"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chemeClr val="tx2"/>
              </a:solidFill>
              <a:latin typeface="Calibri" panose="020F0502020204030204" pitchFamily="34" charset="0"/>
              <a:ea typeface="Calibri" panose="020F0502020204030204" pitchFamily="34" charset="0"/>
              <a:cs typeface="Calibri" panose="020F0502020204030204" pitchFamily="34" charset="0"/>
            </a:rPr>
            <a:t>бусад</a:t>
          </a:r>
          <a:r>
            <a:rPr lang="ru-RU"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chemeClr val="tx2"/>
              </a:solidFill>
              <a:latin typeface="Calibri" panose="020F0502020204030204" pitchFamily="34" charset="0"/>
              <a:ea typeface="Calibri" panose="020F0502020204030204" pitchFamily="34" charset="0"/>
              <a:cs typeface="Calibri" panose="020F0502020204030204" pitchFamily="34" charset="0"/>
            </a:rPr>
            <a:t>үйлдлээс</a:t>
          </a:r>
          <a:r>
            <a:rPr lang="ru-RU"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chemeClr val="tx2"/>
              </a:solidFill>
              <a:latin typeface="Calibri" panose="020F0502020204030204" pitchFamily="34" charset="0"/>
              <a:ea typeface="Calibri" panose="020F0502020204030204" pitchFamily="34" charset="0"/>
              <a:cs typeface="Calibri" panose="020F0502020204030204" pitchFamily="34" charset="0"/>
            </a:rPr>
            <a:t>бусад</a:t>
          </a:r>
          <a:r>
            <a:rPr lang="ru-RU"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chemeClr val="tx2"/>
              </a:solidFill>
              <a:latin typeface="Calibri" panose="020F0502020204030204" pitchFamily="34" charset="0"/>
              <a:ea typeface="Calibri" panose="020F0502020204030204" pitchFamily="34" charset="0"/>
              <a:cs typeface="Calibri" panose="020F0502020204030204" pitchFamily="34" charset="0"/>
            </a:rPr>
            <a:t>үйлдэлд</a:t>
          </a:r>
          <a:r>
            <a:rPr lang="ru-RU"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chemeClr val="tx2"/>
              </a:solidFill>
              <a:latin typeface="Calibri" panose="020F0502020204030204" pitchFamily="34" charset="0"/>
              <a:ea typeface="Calibri" panose="020F0502020204030204" pitchFamily="34" charset="0"/>
              <a:cs typeface="Calibri" panose="020F0502020204030204" pitchFamily="34" charset="0"/>
            </a:rPr>
            <a:t>өртөөгүй</a:t>
          </a:r>
          <a:r>
            <a:rPr lang="ru-RU"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chemeClr val="tx2"/>
              </a:solidFill>
              <a:latin typeface="Calibri" panose="020F0502020204030204" pitchFamily="34" charset="0"/>
              <a:ea typeface="Calibri" panose="020F0502020204030204" pitchFamily="34" charset="0"/>
              <a:cs typeface="Calibri" panose="020F0502020204030204" pitchFamily="34" charset="0"/>
            </a:rPr>
            <a:t>байх</a:t>
          </a:r>
          <a:r>
            <a:rPr lang="ru-RU" sz="1400" dirty="0">
              <a:solidFill>
                <a:schemeClr val="tx2"/>
              </a:solidFill>
              <a:latin typeface="Calibri" panose="020F0502020204030204" pitchFamily="34" charset="0"/>
              <a:ea typeface="Calibri" panose="020F0502020204030204" pitchFamily="34" charset="0"/>
              <a:cs typeface="Calibri" panose="020F0502020204030204" pitchFamily="34" charset="0"/>
            </a:rPr>
            <a:t>;</a:t>
          </a:r>
        </a:p>
      </dgm:t>
    </dgm:pt>
    <dgm:pt modelId="{BEAB8AAF-D5B4-4BE4-A635-90A30E4B882E}" type="parTrans" cxnId="{1EB5496A-9B6F-4DCE-85CC-11E29FAF3368}">
      <dgm:prSet/>
      <dgm:spPr/>
      <dgm:t>
        <a:bodyPr/>
        <a:lstStyle/>
        <a:p>
          <a:endParaRPr lang="ru-RU" sz="1600"/>
        </a:p>
      </dgm:t>
    </dgm:pt>
    <dgm:pt modelId="{9286DF9C-D12A-45F5-A18E-6B6BFD6F7557}" type="sibTrans" cxnId="{1EB5496A-9B6F-4DCE-85CC-11E29FAF3368}">
      <dgm:prSet/>
      <dgm:spPr/>
      <dgm:t>
        <a:bodyPr/>
        <a:lstStyle/>
        <a:p>
          <a:endParaRPr lang="ru-RU" sz="1600"/>
        </a:p>
      </dgm:t>
    </dgm:pt>
    <dgm:pt modelId="{C12A2938-5437-4BA9-88C1-7253182BCE6C}">
      <dgm:prSet custT="1"/>
      <dgm:spPr/>
      <dgm:t>
        <a:bodyPr/>
        <a:lstStyle/>
        <a:p>
          <a:pPr>
            <a:buNone/>
          </a:pPr>
          <a:r>
            <a:rPr lang="en-US" sz="1400" dirty="0">
              <a:solidFill>
                <a:schemeClr val="tx2"/>
              </a:solidFill>
              <a:latin typeface="Calibri" panose="020F0502020204030204" pitchFamily="34" charset="0"/>
              <a:ea typeface="Calibri" panose="020F0502020204030204" pitchFamily="34" charset="0"/>
              <a:cs typeface="Calibri" panose="020F0502020204030204" pitchFamily="34" charset="0"/>
            </a:rPr>
            <a:t>•(b) </a:t>
          </a:r>
          <a:r>
            <a:rPr lang="ru-RU" sz="1400" dirty="0" err="1">
              <a:solidFill>
                <a:schemeClr val="tx2"/>
              </a:solidFill>
              <a:latin typeface="Calibri" panose="020F0502020204030204" pitchFamily="34" charset="0"/>
              <a:ea typeface="Calibri" panose="020F0502020204030204" pitchFamily="34" charset="0"/>
              <a:cs typeface="Calibri" panose="020F0502020204030204" pitchFamily="34" charset="0"/>
            </a:rPr>
            <a:t>бараа</a:t>
          </a:r>
          <a:r>
            <a:rPr lang="ru-RU"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chemeClr val="tx2"/>
              </a:solidFill>
              <a:latin typeface="Calibri" panose="020F0502020204030204" pitchFamily="34" charset="0"/>
              <a:ea typeface="Calibri" panose="020F0502020204030204" pitchFamily="34" charset="0"/>
              <a:cs typeface="Calibri" panose="020F0502020204030204" pitchFamily="34" charset="0"/>
            </a:rPr>
            <a:t>нь</a:t>
          </a:r>
          <a:r>
            <a:rPr lang="ru-RU"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chemeClr val="tx2"/>
              </a:solidFill>
              <a:latin typeface="Calibri" panose="020F0502020204030204" pitchFamily="34" charset="0"/>
              <a:ea typeface="Calibri" panose="020F0502020204030204" pitchFamily="34" charset="0"/>
              <a:cs typeface="Calibri" panose="020F0502020204030204" pitchFamily="34" charset="0"/>
            </a:rPr>
            <a:t>худалдаа</a:t>
          </a:r>
          <a:r>
            <a:rPr lang="ru-RU"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chemeClr val="tx2"/>
              </a:solidFill>
              <a:latin typeface="Calibri" panose="020F0502020204030204" pitchFamily="34" charset="0"/>
              <a:ea typeface="Calibri" panose="020F0502020204030204" pitchFamily="34" charset="0"/>
              <a:cs typeface="Calibri" panose="020F0502020204030204" pitchFamily="34" charset="0"/>
            </a:rPr>
            <a:t>хэрэглээний</a:t>
          </a:r>
          <a:r>
            <a:rPr lang="ru-RU"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chemeClr val="tx2"/>
              </a:solidFill>
              <a:latin typeface="Calibri" panose="020F0502020204030204" pitchFamily="34" charset="0"/>
              <a:ea typeface="Calibri" panose="020F0502020204030204" pitchFamily="34" charset="0"/>
              <a:cs typeface="Calibri" panose="020F0502020204030204" pitchFamily="34" charset="0"/>
            </a:rPr>
            <a:t>обьект</a:t>
          </a:r>
          <a:r>
            <a:rPr lang="ru-RU"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chemeClr val="tx2"/>
              </a:solidFill>
              <a:latin typeface="Calibri" panose="020F0502020204030204" pitchFamily="34" charset="0"/>
              <a:ea typeface="Calibri" panose="020F0502020204030204" pitchFamily="34" charset="0"/>
              <a:cs typeface="Calibri" panose="020F0502020204030204" pitchFamily="34" charset="0"/>
            </a:rPr>
            <a:t>болоогүй</a:t>
          </a:r>
          <a:r>
            <a:rPr lang="ru-RU"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400" dirty="0" err="1">
              <a:solidFill>
                <a:schemeClr val="tx2"/>
              </a:solidFill>
              <a:latin typeface="Calibri" panose="020F0502020204030204" pitchFamily="34" charset="0"/>
              <a:ea typeface="Calibri" panose="020F0502020204030204" pitchFamily="34" charset="0"/>
              <a:cs typeface="Calibri" panose="020F0502020204030204" pitchFamily="34" charset="0"/>
            </a:rPr>
            <a:t>байх</a:t>
          </a:r>
          <a:r>
            <a:rPr lang="ru-RU" sz="1400" dirty="0">
              <a:solidFill>
                <a:schemeClr val="tx2"/>
              </a:solidFill>
              <a:latin typeface="Calibri" panose="020F0502020204030204" pitchFamily="34" charset="0"/>
              <a:ea typeface="Calibri" panose="020F0502020204030204" pitchFamily="34" charset="0"/>
              <a:cs typeface="Calibri" panose="020F0502020204030204" pitchFamily="34" charset="0"/>
            </a:rPr>
            <a:t>.</a:t>
          </a:r>
        </a:p>
      </dgm:t>
    </dgm:pt>
    <dgm:pt modelId="{B99764F1-91F4-4E1C-B9B1-B08320E6DB6B}" type="parTrans" cxnId="{56ADBF5B-C57B-4B64-BD58-B6FA1F0D1E48}">
      <dgm:prSet/>
      <dgm:spPr/>
      <dgm:t>
        <a:bodyPr/>
        <a:lstStyle/>
        <a:p>
          <a:endParaRPr lang="ru-RU"/>
        </a:p>
      </dgm:t>
    </dgm:pt>
    <dgm:pt modelId="{B44A7D29-613E-4DCA-A4E8-04028B91370E}" type="sibTrans" cxnId="{56ADBF5B-C57B-4B64-BD58-B6FA1F0D1E48}">
      <dgm:prSet/>
      <dgm:spPr/>
      <dgm:t>
        <a:bodyPr/>
        <a:lstStyle/>
        <a:p>
          <a:endParaRPr lang="ru-RU"/>
        </a:p>
      </dgm:t>
    </dgm:pt>
    <dgm:pt modelId="{1CBA68A2-8FE2-45B0-96D6-BE2E0B4A288A}" type="pres">
      <dgm:prSet presAssocID="{BC47D197-CA10-40AA-8CC6-7250F41982DE}" presName="linear" presStyleCnt="0">
        <dgm:presLayoutVars>
          <dgm:animLvl val="lvl"/>
          <dgm:resizeHandles val="exact"/>
        </dgm:presLayoutVars>
      </dgm:prSet>
      <dgm:spPr/>
    </dgm:pt>
    <dgm:pt modelId="{8A78CD6A-E2A1-4AF8-93C1-5609332BA0F0}" type="pres">
      <dgm:prSet presAssocID="{55912422-6FB3-4D56-B7D3-ED01B06FEF79}" presName="parentText" presStyleLbl="node1" presStyleIdx="0" presStyleCnt="1" custScaleY="41601" custLinFactNeighborY="-23293">
        <dgm:presLayoutVars>
          <dgm:chMax val="0"/>
          <dgm:bulletEnabled val="1"/>
        </dgm:presLayoutVars>
      </dgm:prSet>
      <dgm:spPr/>
    </dgm:pt>
    <dgm:pt modelId="{21EF463E-2078-4F90-B320-F9907283BE35}" type="pres">
      <dgm:prSet presAssocID="{55912422-6FB3-4D56-B7D3-ED01B06FEF79}" presName="childText" presStyleLbl="revTx" presStyleIdx="0" presStyleCnt="1" custScaleY="77377" custLinFactNeighborY="-12641">
        <dgm:presLayoutVars>
          <dgm:bulletEnabled val="1"/>
        </dgm:presLayoutVars>
      </dgm:prSet>
      <dgm:spPr/>
    </dgm:pt>
  </dgm:ptLst>
  <dgm:cxnLst>
    <dgm:cxn modelId="{56ADBF5B-C57B-4B64-BD58-B6FA1F0D1E48}" srcId="{55912422-6FB3-4D56-B7D3-ED01B06FEF79}" destId="{C12A2938-5437-4BA9-88C1-7253182BCE6C}" srcOrd="1" destOrd="0" parTransId="{B99764F1-91F4-4E1C-B9B1-B08320E6DB6B}" sibTransId="{B44A7D29-613E-4DCA-A4E8-04028B91370E}"/>
    <dgm:cxn modelId="{1EB5496A-9B6F-4DCE-85CC-11E29FAF3368}" srcId="{55912422-6FB3-4D56-B7D3-ED01B06FEF79}" destId="{4882A58E-3E1E-4DC7-9A17-816716808B2F}" srcOrd="0" destOrd="0" parTransId="{BEAB8AAF-D5B4-4BE4-A635-90A30E4B882E}" sibTransId="{9286DF9C-D12A-45F5-A18E-6B6BFD6F7557}"/>
    <dgm:cxn modelId="{E7073451-2EC7-4019-A463-D45A521FD0A5}" srcId="{BC47D197-CA10-40AA-8CC6-7250F41982DE}" destId="{55912422-6FB3-4D56-B7D3-ED01B06FEF79}" srcOrd="0" destOrd="0" parTransId="{02A87B4F-095A-459A-9A21-952F9041DAFC}" sibTransId="{D4A994D2-68B8-48E2-AC3B-69AA9FA5CED6}"/>
    <dgm:cxn modelId="{18B976A2-8F3F-4C86-AF4E-009CED5A2DD9}" type="presOf" srcId="{55912422-6FB3-4D56-B7D3-ED01B06FEF79}" destId="{8A78CD6A-E2A1-4AF8-93C1-5609332BA0F0}" srcOrd="0" destOrd="0" presId="urn:microsoft.com/office/officeart/2005/8/layout/vList2"/>
    <dgm:cxn modelId="{90A3DCB2-72D1-4327-B2FC-3FF0A4064BBC}" type="presOf" srcId="{C12A2938-5437-4BA9-88C1-7253182BCE6C}" destId="{21EF463E-2078-4F90-B320-F9907283BE35}" srcOrd="0" destOrd="1" presId="urn:microsoft.com/office/officeart/2005/8/layout/vList2"/>
    <dgm:cxn modelId="{A4D10BD8-AD35-4806-8ED0-1A380658DBE5}" type="presOf" srcId="{4882A58E-3E1E-4DC7-9A17-816716808B2F}" destId="{21EF463E-2078-4F90-B320-F9907283BE35}" srcOrd="0" destOrd="0" presId="urn:microsoft.com/office/officeart/2005/8/layout/vList2"/>
    <dgm:cxn modelId="{A4A8C5DD-A536-401C-97CB-E93EC118A45F}" type="presOf" srcId="{BC47D197-CA10-40AA-8CC6-7250F41982DE}" destId="{1CBA68A2-8FE2-45B0-96D6-BE2E0B4A288A}" srcOrd="0" destOrd="0" presId="urn:microsoft.com/office/officeart/2005/8/layout/vList2"/>
    <dgm:cxn modelId="{B345D59C-9AE0-4DCD-8EDA-D3C587D09704}" type="presParOf" srcId="{1CBA68A2-8FE2-45B0-96D6-BE2E0B4A288A}" destId="{8A78CD6A-E2A1-4AF8-93C1-5609332BA0F0}" srcOrd="0" destOrd="0" presId="urn:microsoft.com/office/officeart/2005/8/layout/vList2"/>
    <dgm:cxn modelId="{D41E9210-2615-4CD5-9242-3B53B92D23EC}" type="presParOf" srcId="{1CBA68A2-8FE2-45B0-96D6-BE2E0B4A288A}" destId="{21EF463E-2078-4F90-B320-F9907283BE3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47D197-CA10-40AA-8CC6-7250F41982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55912422-6FB3-4D56-B7D3-ED01B06FEF79}">
      <dgm:prSet phldrT="[Текст]" custT="1"/>
      <dgm:spPr>
        <a:solidFill>
          <a:schemeClr val="accent1"/>
        </a:solidFill>
      </dgm:spPr>
      <dgm:t>
        <a:bodyPr/>
        <a:lstStyle/>
        <a:p>
          <a:pPr algn="just"/>
          <a:r>
            <a:rPr lang="ru-RU" sz="1600" dirty="0" err="1">
              <a:solidFill>
                <a:schemeClr val="tx2"/>
              </a:solidFill>
            </a:rPr>
            <a:t>Шууд</a:t>
          </a:r>
          <a:r>
            <a:rPr lang="ru-RU" sz="1600" dirty="0">
              <a:solidFill>
                <a:schemeClr val="tx2"/>
              </a:solidFill>
            </a:rPr>
            <a:t> </a:t>
          </a:r>
          <a:r>
            <a:rPr lang="ru-RU" sz="1600" dirty="0" err="1">
              <a:solidFill>
                <a:schemeClr val="tx2"/>
              </a:solidFill>
            </a:rPr>
            <a:t>нийлүүлэлтийн</a:t>
          </a:r>
          <a:r>
            <a:rPr lang="ru-RU" sz="1600" dirty="0">
              <a:solidFill>
                <a:schemeClr val="tx2"/>
              </a:solidFill>
            </a:rPr>
            <a:t> </a:t>
          </a:r>
          <a:r>
            <a:rPr lang="ru-RU" sz="1600" dirty="0" err="1">
              <a:solidFill>
                <a:schemeClr val="tx2"/>
              </a:solidFill>
            </a:rPr>
            <a:t>нөхцөлийн</a:t>
          </a:r>
          <a:r>
            <a:rPr lang="ru-RU" sz="1600" dirty="0">
              <a:solidFill>
                <a:schemeClr val="tx2"/>
              </a:solidFill>
            </a:rPr>
            <a:t> </a:t>
          </a:r>
          <a:r>
            <a:rPr lang="ru-RU" sz="1600" dirty="0" err="1">
              <a:solidFill>
                <a:schemeClr val="tx2"/>
              </a:solidFill>
            </a:rPr>
            <a:t>биелэлтийг</a:t>
          </a:r>
          <a:r>
            <a:rPr lang="ru-RU" sz="1600" dirty="0">
              <a:solidFill>
                <a:schemeClr val="tx2"/>
              </a:solidFill>
            </a:rPr>
            <a:t> </a:t>
          </a:r>
          <a:r>
            <a:rPr lang="ru-RU" sz="1600" dirty="0" err="1">
              <a:solidFill>
                <a:schemeClr val="tx2"/>
              </a:solidFill>
            </a:rPr>
            <a:t>баримтаар</a:t>
          </a:r>
          <a:r>
            <a:rPr lang="ru-RU" sz="1600" dirty="0">
              <a:solidFill>
                <a:schemeClr val="tx2"/>
              </a:solidFill>
            </a:rPr>
            <a:t> </a:t>
          </a:r>
          <a:r>
            <a:rPr lang="ru-RU" sz="1600" dirty="0" err="1">
              <a:solidFill>
                <a:schemeClr val="tx2"/>
              </a:solidFill>
            </a:rPr>
            <a:t>нотлохын</a:t>
          </a:r>
          <a:r>
            <a:rPr lang="ru-RU" sz="1600" dirty="0">
              <a:solidFill>
                <a:schemeClr val="tx2"/>
              </a:solidFill>
            </a:rPr>
            <a:t> </a:t>
          </a:r>
          <a:r>
            <a:rPr lang="ru-RU" sz="1600" dirty="0" err="1">
              <a:solidFill>
                <a:schemeClr val="tx2"/>
              </a:solidFill>
            </a:rPr>
            <a:t>тулд</a:t>
          </a:r>
          <a:r>
            <a:rPr lang="ru-RU" sz="1600" dirty="0">
              <a:solidFill>
                <a:schemeClr val="tx2"/>
              </a:solidFill>
            </a:rPr>
            <a:t> </a:t>
          </a:r>
          <a:r>
            <a:rPr lang="ru-RU" sz="1600" dirty="0" err="1">
              <a:solidFill>
                <a:schemeClr val="tx2"/>
              </a:solidFill>
            </a:rPr>
            <a:t>дараах</a:t>
          </a:r>
          <a:r>
            <a:rPr lang="ru-RU" sz="1600" dirty="0">
              <a:solidFill>
                <a:schemeClr val="tx2"/>
              </a:solidFill>
            </a:rPr>
            <a:t> </a:t>
          </a:r>
          <a:r>
            <a:rPr lang="ru-RU" sz="1600" dirty="0" err="1">
              <a:solidFill>
                <a:schemeClr val="tx2"/>
              </a:solidFill>
            </a:rPr>
            <a:t>баримт</a:t>
          </a:r>
          <a:r>
            <a:rPr lang="ru-RU" sz="1600" dirty="0">
              <a:solidFill>
                <a:schemeClr val="tx2"/>
              </a:solidFill>
            </a:rPr>
            <a:t> </a:t>
          </a:r>
          <a:r>
            <a:rPr lang="ru-RU" sz="1600" dirty="0" err="1">
              <a:solidFill>
                <a:schemeClr val="tx2"/>
              </a:solidFill>
            </a:rPr>
            <a:t>бичгийн</a:t>
          </a:r>
          <a:r>
            <a:rPr lang="ru-RU" sz="1600" dirty="0">
              <a:solidFill>
                <a:schemeClr val="tx2"/>
              </a:solidFill>
            </a:rPr>
            <a:t> аль </a:t>
          </a:r>
          <a:r>
            <a:rPr lang="ru-RU" sz="1600" dirty="0" err="1">
              <a:solidFill>
                <a:schemeClr val="tx2"/>
              </a:solidFill>
            </a:rPr>
            <a:t>нэгийг</a:t>
          </a:r>
          <a:r>
            <a:rPr lang="ru-RU" sz="1600" dirty="0">
              <a:solidFill>
                <a:schemeClr val="tx2"/>
              </a:solidFill>
            </a:rPr>
            <a:t> </a:t>
          </a:r>
          <a:r>
            <a:rPr lang="ru-RU" sz="1600" dirty="0" err="1">
              <a:solidFill>
                <a:schemeClr val="tx2"/>
              </a:solidFill>
            </a:rPr>
            <a:t>үзүүлнэ</a:t>
          </a:r>
          <a:r>
            <a:rPr lang="ru-RU" sz="1600" dirty="0">
              <a:solidFill>
                <a:schemeClr val="tx2"/>
              </a:solidFill>
            </a:rPr>
            <a:t>:</a:t>
          </a:r>
          <a:endParaRPr lang="ru-RU" sz="1600" dirty="0">
            <a:solidFill>
              <a:schemeClr val="tx2"/>
            </a:solidFill>
            <a:latin typeface="Calibri" panose="020F0502020204030204" pitchFamily="34" charset="0"/>
            <a:cs typeface="Calibri" panose="020F0502020204030204" pitchFamily="34" charset="0"/>
          </a:endParaRPr>
        </a:p>
      </dgm:t>
    </dgm:pt>
    <dgm:pt modelId="{02A87B4F-095A-459A-9A21-952F9041DAFC}" type="parTrans" cxnId="{E7073451-2EC7-4019-A463-D45A521FD0A5}">
      <dgm:prSet/>
      <dgm:spPr/>
      <dgm:t>
        <a:bodyPr/>
        <a:lstStyle/>
        <a:p>
          <a:endParaRPr lang="ru-RU" sz="1600">
            <a:latin typeface="Calibri" panose="020F0502020204030204" pitchFamily="34" charset="0"/>
            <a:cs typeface="Calibri" panose="020F0502020204030204" pitchFamily="34" charset="0"/>
          </a:endParaRPr>
        </a:p>
      </dgm:t>
    </dgm:pt>
    <dgm:pt modelId="{D4A994D2-68B8-48E2-AC3B-69AA9FA5CED6}" type="sibTrans" cxnId="{E7073451-2EC7-4019-A463-D45A521FD0A5}">
      <dgm:prSet/>
      <dgm:spPr/>
      <dgm:t>
        <a:bodyPr/>
        <a:lstStyle/>
        <a:p>
          <a:endParaRPr lang="ru-RU" sz="1600">
            <a:latin typeface="Calibri" panose="020F0502020204030204" pitchFamily="34" charset="0"/>
            <a:cs typeface="Calibri" panose="020F0502020204030204" pitchFamily="34" charset="0"/>
          </a:endParaRPr>
        </a:p>
      </dgm:t>
    </dgm:pt>
    <dgm:pt modelId="{4882A58E-3E1E-4DC7-9A17-816716808B2F}">
      <dgm:prSet phldrT="[Текст]" custT="1"/>
      <dgm:spPr/>
      <dgm:t>
        <a:bodyPr/>
        <a:lstStyle/>
        <a:p>
          <a:pPr algn="just"/>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(a) </a:t>
          </a:r>
          <a:r>
            <a:rPr lang="ru-RU" sz="1600" dirty="0" err="1">
              <a:solidFill>
                <a:schemeClr val="tx2"/>
              </a:solidFill>
              <a:latin typeface="Calibri" panose="020F0502020204030204" pitchFamily="34" charset="0"/>
              <a:ea typeface="Calibri" panose="020F0502020204030204" pitchFamily="34" charset="0"/>
              <a:cs typeface="Calibri" panose="020F0502020204030204" pitchFamily="34" charset="0"/>
            </a:rPr>
            <a:t>маршрутыг</a:t>
          </a:r>
          <a:r>
            <a:rPr lang="ru-RU" sz="1600" dirty="0">
              <a:solidFill>
                <a:schemeClr val="tx2"/>
              </a:solidFill>
              <a:latin typeface="Calibri" panose="020F0502020204030204" pitchFamily="34" charset="0"/>
              <a:ea typeface="Calibri" panose="020F0502020204030204" pitchFamily="34" charset="0"/>
              <a:cs typeface="Calibri" panose="020F0502020204030204" pitchFamily="34" charset="0"/>
            </a:rPr>
            <a:t> батлах, </a:t>
          </a:r>
          <a:r>
            <a:rPr lang="ru-RU" sz="1600" dirty="0" err="1">
              <a:solidFill>
                <a:schemeClr val="tx2"/>
              </a:solidFill>
              <a:latin typeface="Calibri" panose="020F0502020204030204" pitchFamily="34" charset="0"/>
              <a:ea typeface="Calibri" panose="020F0502020204030204" pitchFamily="34" charset="0"/>
              <a:cs typeface="Calibri" panose="020F0502020204030204" pitchFamily="34" charset="0"/>
            </a:rPr>
            <a:t>барааны</a:t>
          </a:r>
          <a:r>
            <a:rPr lang="ru-RU" sz="16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dirty="0" err="1">
              <a:solidFill>
                <a:schemeClr val="tx2"/>
              </a:solidFill>
              <a:latin typeface="Calibri" panose="020F0502020204030204" pitchFamily="34" charset="0"/>
              <a:ea typeface="Calibri" panose="020F0502020204030204" pitchFamily="34" charset="0"/>
              <a:cs typeface="Calibri" panose="020F0502020204030204" pitchFamily="34" charset="0"/>
            </a:rPr>
            <a:t>тодорхойлолтыг</a:t>
          </a:r>
          <a:r>
            <a:rPr lang="ru-RU" sz="16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dirty="0" err="1">
              <a:solidFill>
                <a:schemeClr val="tx2"/>
              </a:solidFill>
              <a:latin typeface="Calibri" panose="020F0502020204030204" pitchFamily="34" charset="0"/>
              <a:ea typeface="Calibri" panose="020F0502020204030204" pitchFamily="34" charset="0"/>
              <a:cs typeface="Calibri" panose="020F0502020204030204" pitchFamily="34" charset="0"/>
            </a:rPr>
            <a:t>агуулсан</a:t>
          </a:r>
          <a:r>
            <a:rPr lang="ru-RU" sz="16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dirty="0" err="1">
              <a:solidFill>
                <a:schemeClr val="tx2"/>
              </a:solidFill>
              <a:latin typeface="Calibri" panose="020F0502020204030204" pitchFamily="34" charset="0"/>
              <a:ea typeface="Calibri" panose="020F0502020204030204" pitchFamily="34" charset="0"/>
              <a:cs typeface="Calibri" panose="020F0502020204030204" pitchFamily="34" charset="0"/>
            </a:rPr>
            <a:t>мөн</a:t>
          </a:r>
          <a:r>
            <a:rPr lang="ru-RU" sz="16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dirty="0" err="1">
              <a:solidFill>
                <a:schemeClr val="tx2"/>
              </a:solidFill>
              <a:latin typeface="Calibri" panose="020F0502020204030204" pitchFamily="34" charset="0"/>
              <a:ea typeface="Calibri" panose="020F0502020204030204" pitchFamily="34" charset="0"/>
              <a:cs typeface="Calibri" panose="020F0502020204030204" pitchFamily="34" charset="0"/>
            </a:rPr>
            <a:t>ашиглаж</a:t>
          </a:r>
          <a:r>
            <a:rPr lang="ru-RU" sz="1600" dirty="0">
              <a:solidFill>
                <a:schemeClr val="tx2"/>
              </a:solidFill>
              <a:latin typeface="Calibri" panose="020F0502020204030204" pitchFamily="34" charset="0"/>
              <a:ea typeface="Calibri" panose="020F0502020204030204" pitchFamily="34" charset="0"/>
              <a:cs typeface="Calibri" panose="020F0502020204030204" pitchFamily="34" charset="0"/>
            </a:rPr>
            <a:t> буй </a:t>
          </a:r>
          <a:r>
            <a:rPr lang="ru-RU" sz="1600" dirty="0" err="1">
              <a:solidFill>
                <a:schemeClr val="tx2"/>
              </a:solidFill>
              <a:latin typeface="Calibri" panose="020F0502020204030204" pitchFamily="34" charset="0"/>
              <a:ea typeface="Calibri" panose="020F0502020204030204" pitchFamily="34" charset="0"/>
              <a:cs typeface="Calibri" panose="020F0502020204030204" pitchFamily="34" charset="0"/>
            </a:rPr>
            <a:t>тээврийн</a:t>
          </a:r>
          <a:r>
            <a:rPr lang="ru-RU" sz="16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dirty="0" err="1">
              <a:solidFill>
                <a:schemeClr val="tx2"/>
              </a:solidFill>
              <a:latin typeface="Calibri" panose="020F0502020204030204" pitchFamily="34" charset="0"/>
              <a:ea typeface="Calibri" panose="020F0502020204030204" pitchFamily="34" charset="0"/>
              <a:cs typeface="Calibri" panose="020F0502020204030204" pitchFamily="34" charset="0"/>
            </a:rPr>
            <a:t>хэрэгслийн</a:t>
          </a:r>
          <a:r>
            <a:rPr lang="ru-RU" sz="16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dirty="0" err="1">
              <a:solidFill>
                <a:schemeClr val="tx2"/>
              </a:solidFill>
              <a:latin typeface="Calibri" panose="020F0502020204030204" pitchFamily="34" charset="0"/>
              <a:ea typeface="Calibri" panose="020F0502020204030204" pitchFamily="34" charset="0"/>
              <a:cs typeface="Calibri" panose="020F0502020204030204" pitchFamily="34" charset="0"/>
            </a:rPr>
            <a:t>нэр</a:t>
          </a:r>
          <a:r>
            <a:rPr lang="ru-RU" sz="1600" dirty="0">
              <a:solidFill>
                <a:schemeClr val="tx2"/>
              </a:solidFill>
              <a:latin typeface="Calibri" panose="020F0502020204030204" pitchFamily="34" charset="0"/>
              <a:ea typeface="Calibri" panose="020F0502020204030204" pitchFamily="34" charset="0"/>
              <a:cs typeface="Calibri" panose="020F0502020204030204" pitchFamily="34" charset="0"/>
            </a:rPr>
            <a:t> болон </a:t>
          </a:r>
          <a:r>
            <a:rPr lang="ru-RU" sz="1600" dirty="0" err="1">
              <a:solidFill>
                <a:schemeClr val="tx2"/>
              </a:solidFill>
              <a:latin typeface="Calibri" panose="020F0502020204030204" pitchFamily="34" charset="0"/>
              <a:ea typeface="Calibri" panose="020F0502020204030204" pitchFamily="34" charset="0"/>
              <a:cs typeface="Calibri" panose="020F0502020204030204" pitchFamily="34" charset="0"/>
            </a:rPr>
            <a:t>контейнерын</a:t>
          </a:r>
          <a:r>
            <a:rPr lang="ru-RU" sz="16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dirty="0" err="1">
              <a:solidFill>
                <a:schemeClr val="tx2"/>
              </a:solidFill>
              <a:latin typeface="Calibri" panose="020F0502020204030204" pitchFamily="34" charset="0"/>
              <a:ea typeface="Calibri" panose="020F0502020204030204" pitchFamily="34" charset="0"/>
              <a:cs typeface="Calibri" panose="020F0502020204030204" pitchFamily="34" charset="0"/>
            </a:rPr>
            <a:t>дугаарыг</a:t>
          </a:r>
          <a:r>
            <a:rPr lang="ru-RU" sz="16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dirty="0" err="1">
              <a:solidFill>
                <a:schemeClr val="tx2"/>
              </a:solidFill>
              <a:latin typeface="Calibri" panose="020F0502020204030204" pitchFamily="34" charset="0"/>
              <a:ea typeface="Calibri" panose="020F0502020204030204" pitchFamily="34" charset="0"/>
              <a:cs typeface="Calibri" panose="020F0502020204030204" pitchFamily="34" charset="0"/>
            </a:rPr>
            <a:t>агуулсан</a:t>
          </a:r>
          <a:r>
            <a:rPr lang="ru-RU" sz="16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dirty="0" err="1">
              <a:solidFill>
                <a:schemeClr val="tx2"/>
              </a:solidFill>
              <a:latin typeface="Calibri" panose="020F0502020204030204" pitchFamily="34" charset="0"/>
              <a:ea typeface="Calibri" panose="020F0502020204030204" pitchFamily="34" charset="0"/>
              <a:cs typeface="Calibri" panose="020F0502020204030204" pitchFamily="34" charset="0"/>
            </a:rPr>
            <a:t>тээврийн</a:t>
          </a:r>
          <a:r>
            <a:rPr lang="ru-RU" sz="16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dirty="0" err="1">
              <a:solidFill>
                <a:schemeClr val="tx2"/>
              </a:solidFill>
              <a:latin typeface="Calibri" panose="020F0502020204030204" pitchFamily="34" charset="0"/>
              <a:ea typeface="Calibri" panose="020F0502020204030204" pitchFamily="34" charset="0"/>
              <a:cs typeface="Calibri" panose="020F0502020204030204" pitchFamily="34" charset="0"/>
            </a:rPr>
            <a:t>баримт</a:t>
          </a:r>
          <a:r>
            <a:rPr lang="ru-RU" sz="16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dirty="0" err="1">
              <a:solidFill>
                <a:schemeClr val="tx2"/>
              </a:solidFill>
              <a:latin typeface="Calibri" panose="020F0502020204030204" pitchFamily="34" charset="0"/>
              <a:ea typeface="Calibri" panose="020F0502020204030204" pitchFamily="34" charset="0"/>
              <a:cs typeface="Calibri" panose="020F0502020204030204" pitchFamily="34" charset="0"/>
            </a:rPr>
            <a:t>бичиг</a:t>
          </a:r>
          <a:r>
            <a:rPr lang="ru-RU" sz="1600" dirty="0">
              <a:solidFill>
                <a:schemeClr val="tx2"/>
              </a:solidFill>
              <a:latin typeface="Calibri" panose="020F0502020204030204" pitchFamily="34" charset="0"/>
              <a:ea typeface="Calibri" panose="020F0502020204030204" pitchFamily="34" charset="0"/>
              <a:cs typeface="Calibri" panose="020F0502020204030204" pitchFamily="34" charset="0"/>
            </a:rPr>
            <a:t>;</a:t>
          </a:r>
          <a:endParaRPr lang="ru-RU" sz="1600" dirty="0">
            <a:solidFill>
              <a:schemeClr val="tx2"/>
            </a:solidFill>
            <a:latin typeface="Calibri" panose="020F0502020204030204" pitchFamily="34" charset="0"/>
            <a:cs typeface="Calibri" panose="020F0502020204030204" pitchFamily="34" charset="0"/>
          </a:endParaRPr>
        </a:p>
      </dgm:t>
    </dgm:pt>
    <dgm:pt modelId="{BEAB8AAF-D5B4-4BE4-A635-90A30E4B882E}" type="parTrans" cxnId="{1EB5496A-9B6F-4DCE-85CC-11E29FAF3368}">
      <dgm:prSet/>
      <dgm:spPr/>
      <dgm:t>
        <a:bodyPr/>
        <a:lstStyle/>
        <a:p>
          <a:endParaRPr lang="ru-RU" sz="1600"/>
        </a:p>
      </dgm:t>
    </dgm:pt>
    <dgm:pt modelId="{9286DF9C-D12A-45F5-A18E-6B6BFD6F7557}" type="sibTrans" cxnId="{1EB5496A-9B6F-4DCE-85CC-11E29FAF3368}">
      <dgm:prSet/>
      <dgm:spPr/>
      <dgm:t>
        <a:bodyPr/>
        <a:lstStyle/>
        <a:p>
          <a:endParaRPr lang="ru-RU" sz="1600"/>
        </a:p>
      </dgm:t>
    </dgm:pt>
    <dgm:pt modelId="{4E616EE4-3A17-4107-A96F-CF75755F1129}">
      <dgm:prSet custT="1"/>
      <dgm:spPr/>
      <dgm:t>
        <a:bodyPr/>
        <a:lstStyle/>
        <a:p>
          <a:pPr>
            <a:buNone/>
          </a:pP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•(b) </a:t>
          </a:r>
          <a:r>
            <a:rPr lang="ru-RU" sz="1600" dirty="0" err="1">
              <a:solidFill>
                <a:schemeClr val="tx2"/>
              </a:solidFill>
              <a:latin typeface="Calibri" panose="020F0502020204030204" pitchFamily="34" charset="0"/>
              <a:ea typeface="Calibri" panose="020F0502020204030204" pitchFamily="34" charset="0"/>
              <a:cs typeface="Calibri" panose="020F0502020204030204" pitchFamily="34" charset="0"/>
            </a:rPr>
            <a:t>бараа</a:t>
          </a:r>
          <a:r>
            <a:rPr lang="ru-RU" sz="16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dirty="0" err="1">
              <a:solidFill>
                <a:schemeClr val="tx2"/>
              </a:solidFill>
              <a:latin typeface="Calibri" panose="020F0502020204030204" pitchFamily="34" charset="0"/>
              <a:ea typeface="Calibri" panose="020F0502020204030204" pitchFamily="34" charset="0"/>
              <a:cs typeface="Calibri" panose="020F0502020204030204" pitchFamily="34" charset="0"/>
            </a:rPr>
            <a:t>дамжин</a:t>
          </a:r>
          <a:r>
            <a:rPr lang="ru-RU" sz="16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dirty="0" err="1">
              <a:solidFill>
                <a:schemeClr val="tx2"/>
              </a:solidFill>
              <a:latin typeface="Calibri" panose="020F0502020204030204" pitchFamily="34" charset="0"/>
              <a:ea typeface="Calibri" panose="020F0502020204030204" pitchFamily="34" charset="0"/>
              <a:cs typeface="Calibri" panose="020F0502020204030204" pitchFamily="34" charset="0"/>
            </a:rPr>
            <a:t>өнгөрч</a:t>
          </a:r>
          <a:r>
            <a:rPr lang="ru-RU" sz="1600" dirty="0">
              <a:solidFill>
                <a:schemeClr val="tx2"/>
              </a:solidFill>
              <a:latin typeface="Calibri" panose="020F0502020204030204" pitchFamily="34" charset="0"/>
              <a:ea typeface="Calibri" panose="020F0502020204030204" pitchFamily="34" charset="0"/>
              <a:cs typeface="Calibri" panose="020F0502020204030204" pitchFamily="34" charset="0"/>
            </a:rPr>
            <a:t> буй </a:t>
          </a:r>
          <a:r>
            <a:rPr lang="ru-RU" sz="1600" dirty="0" err="1">
              <a:solidFill>
                <a:schemeClr val="tx2"/>
              </a:solidFill>
              <a:latin typeface="Calibri" panose="020F0502020204030204" pitchFamily="34" charset="0"/>
              <a:ea typeface="Calibri" panose="020F0502020204030204" pitchFamily="34" charset="0"/>
              <a:cs typeface="Calibri" panose="020F0502020204030204" pitchFamily="34" charset="0"/>
            </a:rPr>
            <a:t>гуравдагч</a:t>
          </a:r>
          <a:r>
            <a:rPr lang="ru-RU" sz="16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dirty="0" err="1">
              <a:solidFill>
                <a:schemeClr val="tx2"/>
              </a:solidFill>
              <a:latin typeface="Calibri" panose="020F0502020204030204" pitchFamily="34" charset="0"/>
              <a:ea typeface="Calibri" panose="020F0502020204030204" pitchFamily="34" charset="0"/>
              <a:cs typeface="Calibri" panose="020F0502020204030204" pitchFamily="34" charset="0"/>
            </a:rPr>
            <a:t>улсын</a:t>
          </a:r>
          <a:r>
            <a:rPr lang="ru-RU" sz="16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dirty="0" err="1">
              <a:solidFill>
                <a:schemeClr val="tx2"/>
              </a:solidFill>
              <a:latin typeface="Calibri" panose="020F0502020204030204" pitchFamily="34" charset="0"/>
              <a:ea typeface="Calibri" panose="020F0502020204030204" pitchFamily="34" charset="0"/>
              <a:cs typeface="Calibri" panose="020F0502020204030204" pitchFamily="34" charset="0"/>
            </a:rPr>
            <a:t>гаалийн</a:t>
          </a:r>
          <a:r>
            <a:rPr lang="ru-RU" sz="16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dirty="0" err="1">
              <a:solidFill>
                <a:schemeClr val="tx2"/>
              </a:solidFill>
              <a:latin typeface="Calibri" panose="020F0502020204030204" pitchFamily="34" charset="0"/>
              <a:ea typeface="Calibri" panose="020F0502020204030204" pitchFamily="34" charset="0"/>
              <a:cs typeface="Calibri" panose="020F0502020204030204" pitchFamily="34" charset="0"/>
            </a:rPr>
            <a:t>байгууллагаас</a:t>
          </a:r>
          <a:r>
            <a:rPr lang="ru-RU" sz="16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dirty="0" err="1">
              <a:solidFill>
                <a:schemeClr val="tx2"/>
              </a:solidFill>
              <a:latin typeface="Calibri" panose="020F0502020204030204" pitchFamily="34" charset="0"/>
              <a:ea typeface="Calibri" panose="020F0502020204030204" pitchFamily="34" charset="0"/>
              <a:cs typeface="Calibri" panose="020F0502020204030204" pitchFamily="34" charset="0"/>
            </a:rPr>
            <a:t>олгосон</a:t>
          </a:r>
          <a:r>
            <a:rPr lang="ru-RU" sz="16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dirty="0" err="1">
              <a:solidFill>
                <a:schemeClr val="tx2"/>
              </a:solidFill>
              <a:latin typeface="Calibri" panose="020F0502020204030204" pitchFamily="34" charset="0"/>
              <a:ea typeface="Calibri" panose="020F0502020204030204" pitchFamily="34" charset="0"/>
              <a:cs typeface="Calibri" panose="020F0502020204030204" pitchFamily="34" charset="0"/>
            </a:rPr>
            <a:t>барааны</a:t>
          </a:r>
          <a:r>
            <a:rPr lang="ru-RU" sz="16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dirty="0" err="1">
              <a:solidFill>
                <a:schemeClr val="tx2"/>
              </a:solidFill>
              <a:latin typeface="Calibri" panose="020F0502020204030204" pitchFamily="34" charset="0"/>
              <a:ea typeface="Calibri" panose="020F0502020204030204" pitchFamily="34" charset="0"/>
              <a:cs typeface="Calibri" panose="020F0502020204030204" pitchFamily="34" charset="0"/>
            </a:rPr>
            <a:t>тодорхойлолтыг</a:t>
          </a:r>
          <a:r>
            <a:rPr lang="ru-RU" sz="16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dirty="0" err="1">
              <a:solidFill>
                <a:schemeClr val="tx2"/>
              </a:solidFill>
              <a:latin typeface="Calibri" panose="020F0502020204030204" pitchFamily="34" charset="0"/>
              <a:ea typeface="Calibri" panose="020F0502020204030204" pitchFamily="34" charset="0"/>
              <a:cs typeface="Calibri" panose="020F0502020204030204" pitchFamily="34" charset="0"/>
            </a:rPr>
            <a:t>агуулсан</a:t>
          </a:r>
          <a:r>
            <a:rPr lang="ru-RU" sz="16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dirty="0" err="1">
              <a:solidFill>
                <a:schemeClr val="tx2"/>
              </a:solidFill>
              <a:latin typeface="Calibri" panose="020F0502020204030204" pitchFamily="34" charset="0"/>
              <a:ea typeface="Calibri" panose="020F0502020204030204" pitchFamily="34" charset="0"/>
              <a:cs typeface="Calibri" panose="020F0502020204030204" pitchFamily="34" charset="0"/>
            </a:rPr>
            <a:t>мөн</a:t>
          </a:r>
          <a:r>
            <a:rPr lang="ru-RU" sz="16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dirty="0" err="1">
              <a:solidFill>
                <a:schemeClr val="tx2"/>
              </a:solidFill>
              <a:latin typeface="Calibri" panose="020F0502020204030204" pitchFamily="34" charset="0"/>
              <a:ea typeface="Calibri" panose="020F0502020204030204" pitchFamily="34" charset="0"/>
              <a:cs typeface="Calibri" panose="020F0502020204030204" pitchFamily="34" charset="0"/>
            </a:rPr>
            <a:t>бараа</a:t>
          </a:r>
          <a:r>
            <a:rPr lang="ru-RU" sz="16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dirty="0" err="1">
              <a:solidFill>
                <a:schemeClr val="tx2"/>
              </a:solidFill>
              <a:latin typeface="Calibri" panose="020F0502020204030204" pitchFamily="34" charset="0"/>
              <a:ea typeface="Calibri" panose="020F0502020204030204" pitchFamily="34" charset="0"/>
              <a:cs typeface="Calibri" panose="020F0502020204030204" pitchFamily="34" charset="0"/>
            </a:rPr>
            <a:t>гаалийн</a:t>
          </a:r>
          <a:r>
            <a:rPr lang="ru-RU" sz="16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dirty="0" err="1">
              <a:solidFill>
                <a:schemeClr val="tx2"/>
              </a:solidFill>
              <a:latin typeface="Calibri" panose="020F0502020204030204" pitchFamily="34" charset="0"/>
              <a:ea typeface="Calibri" panose="020F0502020204030204" pitchFamily="34" charset="0"/>
              <a:cs typeface="Calibri" panose="020F0502020204030204" pitchFamily="34" charset="0"/>
            </a:rPr>
            <a:t>хяналтад</a:t>
          </a:r>
          <a:r>
            <a:rPr lang="ru-RU" sz="16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dirty="0" err="1">
              <a:solidFill>
                <a:schemeClr val="tx2"/>
              </a:solidFill>
              <a:latin typeface="Calibri" panose="020F0502020204030204" pitchFamily="34" charset="0"/>
              <a:ea typeface="Calibri" panose="020F0502020204030204" pitchFamily="34" charset="0"/>
              <a:cs typeface="Calibri" panose="020F0502020204030204" pitchFamily="34" charset="0"/>
            </a:rPr>
            <a:t>байсан</a:t>
          </a:r>
          <a:r>
            <a:rPr lang="ru-RU" sz="1600" dirty="0">
              <a:solidFill>
                <a:schemeClr val="tx2"/>
              </a:solidFill>
              <a:latin typeface="Calibri" panose="020F0502020204030204" pitchFamily="34" charset="0"/>
              <a:ea typeface="Calibri" panose="020F0502020204030204" pitchFamily="34" charset="0"/>
              <a:cs typeface="Calibri" panose="020F0502020204030204" pitchFamily="34" charset="0"/>
            </a:rPr>
            <a:t> болон </a:t>
          </a:r>
          <a:r>
            <a:rPr lang="ru-RU" sz="1600" dirty="0" err="1">
              <a:solidFill>
                <a:schemeClr val="tx2"/>
              </a:solidFill>
              <a:latin typeface="Calibri" panose="020F0502020204030204" pitchFamily="34" charset="0"/>
              <a:ea typeface="Calibri" panose="020F0502020204030204" pitchFamily="34" charset="0"/>
              <a:cs typeface="Calibri" panose="020F0502020204030204" pitchFamily="34" charset="0"/>
            </a:rPr>
            <a:t>тээвэрлэлт</a:t>
          </a:r>
          <a:r>
            <a:rPr lang="ru-RU" sz="16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dirty="0" err="1">
              <a:solidFill>
                <a:schemeClr val="tx2"/>
              </a:solidFill>
              <a:latin typeface="Calibri" panose="020F0502020204030204" pitchFamily="34" charset="0"/>
              <a:ea typeface="Calibri" panose="020F0502020204030204" pitchFamily="34" charset="0"/>
              <a:cs typeface="Calibri" panose="020F0502020204030204" pitchFamily="34" charset="0"/>
            </a:rPr>
            <a:t>боловсруулалт</a:t>
          </a:r>
          <a:r>
            <a:rPr lang="ru-RU" sz="16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dirty="0" err="1">
              <a:solidFill>
                <a:schemeClr val="tx2"/>
              </a:solidFill>
              <a:latin typeface="Calibri" panose="020F0502020204030204" pitchFamily="34" charset="0"/>
              <a:ea typeface="Calibri" panose="020F0502020204030204" pitchFamily="34" charset="0"/>
              <a:cs typeface="Calibri" panose="020F0502020204030204" pitchFamily="34" charset="0"/>
            </a:rPr>
            <a:t>дахин</a:t>
          </a:r>
          <a:r>
            <a:rPr lang="ru-RU" sz="16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dirty="0" err="1">
              <a:solidFill>
                <a:schemeClr val="tx2"/>
              </a:solidFill>
              <a:latin typeface="Calibri" panose="020F0502020204030204" pitchFamily="34" charset="0"/>
              <a:ea typeface="Calibri" panose="020F0502020204030204" pitchFamily="34" charset="0"/>
              <a:cs typeface="Calibri" panose="020F0502020204030204" pitchFamily="34" charset="0"/>
            </a:rPr>
            <a:t>боловсруулалтын</a:t>
          </a:r>
          <a:r>
            <a:rPr lang="ru-RU" sz="16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dirty="0" err="1">
              <a:solidFill>
                <a:schemeClr val="tx2"/>
              </a:solidFill>
              <a:latin typeface="Calibri" panose="020F0502020204030204" pitchFamily="34" charset="0"/>
              <a:ea typeface="Calibri" panose="020F0502020204030204" pitchFamily="34" charset="0"/>
              <a:cs typeface="Calibri" panose="020F0502020204030204" pitchFamily="34" charset="0"/>
            </a:rPr>
            <a:t>үйлдэлтэй</a:t>
          </a:r>
          <a:r>
            <a:rPr lang="ru-RU" sz="16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dirty="0" err="1">
              <a:solidFill>
                <a:schemeClr val="tx2"/>
              </a:solidFill>
              <a:latin typeface="Calibri" panose="020F0502020204030204" pitchFamily="34" charset="0"/>
              <a:ea typeface="Calibri" panose="020F0502020204030204" pitchFamily="34" charset="0"/>
              <a:cs typeface="Calibri" panose="020F0502020204030204" pitchFamily="34" charset="0"/>
            </a:rPr>
            <a:t>холбоотой</a:t>
          </a:r>
          <a:r>
            <a:rPr lang="ru-RU" sz="16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dirty="0" err="1">
              <a:solidFill>
                <a:schemeClr val="tx2"/>
              </a:solidFill>
              <a:latin typeface="Calibri" panose="020F0502020204030204" pitchFamily="34" charset="0"/>
              <a:ea typeface="Calibri" panose="020F0502020204030204" pitchFamily="34" charset="0"/>
              <a:cs typeface="Calibri" panose="020F0502020204030204" pitchFamily="34" charset="0"/>
            </a:rPr>
            <a:t>нөхцөл</a:t>
          </a:r>
          <a:r>
            <a:rPr lang="ru-RU" sz="16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dirty="0" err="1">
              <a:solidFill>
                <a:schemeClr val="tx2"/>
              </a:solidFill>
              <a:latin typeface="Calibri" panose="020F0502020204030204" pitchFamily="34" charset="0"/>
              <a:ea typeface="Calibri" panose="020F0502020204030204" pitchFamily="34" charset="0"/>
              <a:cs typeface="Calibri" panose="020F0502020204030204" pitchFamily="34" charset="0"/>
            </a:rPr>
            <a:t>хангагдсан</a:t>
          </a:r>
          <a:r>
            <a:rPr lang="ru-RU" sz="16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dirty="0" err="1">
              <a:solidFill>
                <a:schemeClr val="tx2"/>
              </a:solidFill>
              <a:latin typeface="Calibri" panose="020F0502020204030204" pitchFamily="34" charset="0"/>
              <a:ea typeface="Calibri" panose="020F0502020204030204" pitchFamily="34" charset="0"/>
              <a:cs typeface="Calibri" panose="020F0502020204030204" pitchFamily="34" charset="0"/>
            </a:rPr>
            <a:t>болохыг</a:t>
          </a:r>
          <a:r>
            <a:rPr lang="ru-RU" sz="1600" dirty="0">
              <a:solidFill>
                <a:schemeClr val="tx2"/>
              </a:solidFill>
              <a:latin typeface="Calibri" panose="020F0502020204030204" pitchFamily="34" charset="0"/>
              <a:ea typeface="Calibri" panose="020F0502020204030204" pitchFamily="34" charset="0"/>
              <a:cs typeface="Calibri" panose="020F0502020204030204" pitchFamily="34" charset="0"/>
            </a:rPr>
            <a:t> батлах </a:t>
          </a:r>
          <a:r>
            <a:rPr lang="ru-RU" sz="1600" dirty="0" err="1">
              <a:solidFill>
                <a:schemeClr val="tx2"/>
              </a:solidFill>
              <a:latin typeface="Calibri" panose="020F0502020204030204" pitchFamily="34" charset="0"/>
              <a:ea typeface="Calibri" panose="020F0502020204030204" pitchFamily="34" charset="0"/>
              <a:cs typeface="Calibri" panose="020F0502020204030204" pitchFamily="34" charset="0"/>
            </a:rPr>
            <a:t>баримт</a:t>
          </a:r>
          <a:r>
            <a:rPr lang="ru-RU" sz="16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dirty="0" err="1">
              <a:solidFill>
                <a:schemeClr val="tx2"/>
              </a:solidFill>
              <a:latin typeface="Calibri" panose="020F0502020204030204" pitchFamily="34" charset="0"/>
              <a:ea typeface="Calibri" panose="020F0502020204030204" pitchFamily="34" charset="0"/>
              <a:cs typeface="Calibri" panose="020F0502020204030204" pitchFamily="34" charset="0"/>
            </a:rPr>
            <a:t>бичиг</a:t>
          </a:r>
          <a:r>
            <a:rPr lang="ru-RU" sz="1600" dirty="0">
              <a:solidFill>
                <a:schemeClr val="tx2"/>
              </a:solidFill>
              <a:latin typeface="Calibri" panose="020F0502020204030204" pitchFamily="34" charset="0"/>
              <a:ea typeface="Calibri" panose="020F0502020204030204" pitchFamily="34" charset="0"/>
              <a:cs typeface="Calibri" panose="020F0502020204030204" pitchFamily="34" charset="0"/>
            </a:rPr>
            <a:t>.</a:t>
          </a:r>
        </a:p>
      </dgm:t>
    </dgm:pt>
    <dgm:pt modelId="{8F99D0BA-44A1-40A6-B4E2-9BB849AFC9FA}" type="parTrans" cxnId="{42347A11-0666-4820-A2A2-3058AC09BA89}">
      <dgm:prSet/>
      <dgm:spPr/>
      <dgm:t>
        <a:bodyPr/>
        <a:lstStyle/>
        <a:p>
          <a:endParaRPr lang="ru-RU"/>
        </a:p>
      </dgm:t>
    </dgm:pt>
    <dgm:pt modelId="{A090FE4B-9FCB-4D11-9E9B-2AB29C1A51D3}" type="sibTrans" cxnId="{42347A11-0666-4820-A2A2-3058AC09BA89}">
      <dgm:prSet/>
      <dgm:spPr/>
      <dgm:t>
        <a:bodyPr/>
        <a:lstStyle/>
        <a:p>
          <a:endParaRPr lang="ru-RU"/>
        </a:p>
      </dgm:t>
    </dgm:pt>
    <dgm:pt modelId="{1CBA68A2-8FE2-45B0-96D6-BE2E0B4A288A}" type="pres">
      <dgm:prSet presAssocID="{BC47D197-CA10-40AA-8CC6-7250F41982DE}" presName="linear" presStyleCnt="0">
        <dgm:presLayoutVars>
          <dgm:animLvl val="lvl"/>
          <dgm:resizeHandles val="exact"/>
        </dgm:presLayoutVars>
      </dgm:prSet>
      <dgm:spPr/>
    </dgm:pt>
    <dgm:pt modelId="{8A78CD6A-E2A1-4AF8-93C1-5609332BA0F0}" type="pres">
      <dgm:prSet presAssocID="{55912422-6FB3-4D56-B7D3-ED01B06FEF79}" presName="parentText" presStyleLbl="node1" presStyleIdx="0" presStyleCnt="1" custScaleY="41601" custLinFactNeighborY="-23293">
        <dgm:presLayoutVars>
          <dgm:chMax val="0"/>
          <dgm:bulletEnabled val="1"/>
        </dgm:presLayoutVars>
      </dgm:prSet>
      <dgm:spPr/>
    </dgm:pt>
    <dgm:pt modelId="{21EF463E-2078-4F90-B320-F9907283BE35}" type="pres">
      <dgm:prSet presAssocID="{55912422-6FB3-4D56-B7D3-ED01B06FEF79}" presName="childText" presStyleLbl="revTx" presStyleIdx="0" presStyleCnt="1" custLinFactNeighborY="-12641">
        <dgm:presLayoutVars>
          <dgm:bulletEnabled val="1"/>
        </dgm:presLayoutVars>
      </dgm:prSet>
      <dgm:spPr/>
    </dgm:pt>
  </dgm:ptLst>
  <dgm:cxnLst>
    <dgm:cxn modelId="{42347A11-0666-4820-A2A2-3058AC09BA89}" srcId="{55912422-6FB3-4D56-B7D3-ED01B06FEF79}" destId="{4E616EE4-3A17-4107-A96F-CF75755F1129}" srcOrd="1" destOrd="0" parTransId="{8F99D0BA-44A1-40A6-B4E2-9BB849AFC9FA}" sibTransId="{A090FE4B-9FCB-4D11-9E9B-2AB29C1A51D3}"/>
    <dgm:cxn modelId="{C101B041-981A-4004-A664-0F1660238212}" type="presOf" srcId="{BC47D197-CA10-40AA-8CC6-7250F41982DE}" destId="{1CBA68A2-8FE2-45B0-96D6-BE2E0B4A288A}" srcOrd="0" destOrd="0" presId="urn:microsoft.com/office/officeart/2005/8/layout/vList2"/>
    <dgm:cxn modelId="{1EB5496A-9B6F-4DCE-85CC-11E29FAF3368}" srcId="{55912422-6FB3-4D56-B7D3-ED01B06FEF79}" destId="{4882A58E-3E1E-4DC7-9A17-816716808B2F}" srcOrd="0" destOrd="0" parTransId="{BEAB8AAF-D5B4-4BE4-A635-90A30E4B882E}" sibTransId="{9286DF9C-D12A-45F5-A18E-6B6BFD6F7557}"/>
    <dgm:cxn modelId="{AA3F4C4C-DD67-4B27-BCF5-83C84906FD4E}" type="presOf" srcId="{55912422-6FB3-4D56-B7D3-ED01B06FEF79}" destId="{8A78CD6A-E2A1-4AF8-93C1-5609332BA0F0}" srcOrd="0" destOrd="0" presId="urn:microsoft.com/office/officeart/2005/8/layout/vList2"/>
    <dgm:cxn modelId="{E7073451-2EC7-4019-A463-D45A521FD0A5}" srcId="{BC47D197-CA10-40AA-8CC6-7250F41982DE}" destId="{55912422-6FB3-4D56-B7D3-ED01B06FEF79}" srcOrd="0" destOrd="0" parTransId="{02A87B4F-095A-459A-9A21-952F9041DAFC}" sibTransId="{D4A994D2-68B8-48E2-AC3B-69AA9FA5CED6}"/>
    <dgm:cxn modelId="{2D23C8D8-F688-4D56-AFF2-14E598281828}" type="presOf" srcId="{4E616EE4-3A17-4107-A96F-CF75755F1129}" destId="{21EF463E-2078-4F90-B320-F9907283BE35}" srcOrd="0" destOrd="1" presId="urn:microsoft.com/office/officeart/2005/8/layout/vList2"/>
    <dgm:cxn modelId="{2DF3F6F3-5BC5-424A-AFF6-554484205385}" type="presOf" srcId="{4882A58E-3E1E-4DC7-9A17-816716808B2F}" destId="{21EF463E-2078-4F90-B320-F9907283BE35}" srcOrd="0" destOrd="0" presId="urn:microsoft.com/office/officeart/2005/8/layout/vList2"/>
    <dgm:cxn modelId="{23985D94-3A77-43AF-B616-C38818E4849E}" type="presParOf" srcId="{1CBA68A2-8FE2-45B0-96D6-BE2E0B4A288A}" destId="{8A78CD6A-E2A1-4AF8-93C1-5609332BA0F0}" srcOrd="0" destOrd="0" presId="urn:microsoft.com/office/officeart/2005/8/layout/vList2"/>
    <dgm:cxn modelId="{69540B56-69CD-4C93-AFE4-166923291CCE}" type="presParOf" srcId="{1CBA68A2-8FE2-45B0-96D6-BE2E0B4A288A}" destId="{21EF463E-2078-4F90-B320-F9907283BE35}"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AFD936-3382-49B3-865F-CB3E93F81FA0}" type="doc">
      <dgm:prSet loTypeId="urn:microsoft.com/office/officeart/2005/8/layout/vList2" loCatId="list" qsTypeId="urn:microsoft.com/office/officeart/2005/8/quickstyle/simple1" qsCatId="simple" csTypeId="urn:microsoft.com/office/officeart/2005/8/colors/accent4_2" csCatId="accent4" phldr="1"/>
      <dgm:spPr/>
      <dgm:t>
        <a:bodyPr/>
        <a:lstStyle/>
        <a:p>
          <a:endParaRPr lang="ru-RU"/>
        </a:p>
      </dgm:t>
    </dgm:pt>
    <dgm:pt modelId="{639892A8-A8D6-4180-96E9-32051AD3093D}">
      <dgm:prSet phldrT="[Текст]" custT="1"/>
      <dgm:spPr>
        <a:solidFill>
          <a:schemeClr val="bg1">
            <a:lumMod val="65000"/>
          </a:schemeClr>
        </a:solidFill>
      </dgm:spPr>
      <dgm:t>
        <a:bodyPr/>
        <a:lstStyle/>
        <a:p>
          <a:r>
            <a:rPr lang="ru-RU" sz="1300" dirty="0" err="1"/>
            <a:t>Хэлэлцээр</a:t>
          </a:r>
          <a:r>
            <a:rPr lang="ru-RU" sz="1300" dirty="0"/>
            <a:t> </a:t>
          </a:r>
          <a:r>
            <a:rPr lang="ru-RU" sz="1300" dirty="0" err="1"/>
            <a:t>хүчин</a:t>
          </a:r>
          <a:r>
            <a:rPr lang="ru-RU" sz="1300" dirty="0"/>
            <a:t> </a:t>
          </a:r>
          <a:r>
            <a:rPr lang="ru-RU" sz="1300" dirty="0" err="1"/>
            <a:t>төгөлдөр</a:t>
          </a:r>
          <a:r>
            <a:rPr lang="ru-RU" sz="1300" dirty="0"/>
            <a:t> </a:t>
          </a:r>
          <a:r>
            <a:rPr lang="ru-RU" sz="1300" dirty="0" err="1"/>
            <a:t>болохоос</a:t>
          </a:r>
          <a:r>
            <a:rPr lang="ru-RU" sz="1300" dirty="0"/>
            <a:t> </a:t>
          </a:r>
          <a:r>
            <a:rPr lang="ru-RU" sz="1300" dirty="0" err="1"/>
            <a:t>өмнө</a:t>
          </a:r>
          <a:r>
            <a:rPr lang="ru-RU" sz="1300" dirty="0"/>
            <a:t> Тал тус </a:t>
          </a:r>
          <a:r>
            <a:rPr lang="ru-RU" sz="1300" dirty="0" err="1"/>
            <a:t>бүр</a:t>
          </a:r>
          <a:r>
            <a:rPr lang="ru-RU" sz="1300" dirty="0"/>
            <a:t> </a:t>
          </a:r>
          <a:r>
            <a:rPr lang="ru-RU" sz="1300" dirty="0" err="1"/>
            <a:t>нөгөө</a:t>
          </a:r>
          <a:r>
            <a:rPr lang="ru-RU" sz="1300" dirty="0"/>
            <a:t> Талд </a:t>
          </a:r>
          <a:r>
            <a:rPr lang="ru-RU" sz="1300" dirty="0" err="1"/>
            <a:t>Евразийн</a:t>
          </a:r>
          <a:r>
            <a:rPr lang="ru-RU" sz="1300" dirty="0"/>
            <a:t> </a:t>
          </a:r>
          <a:r>
            <a:rPr lang="ru-RU" sz="1300" dirty="0" err="1"/>
            <a:t>эдийн</a:t>
          </a:r>
          <a:r>
            <a:rPr lang="ru-RU" sz="1300" dirty="0"/>
            <a:t> </a:t>
          </a:r>
          <a:r>
            <a:rPr lang="ru-RU" sz="1300" dirty="0" err="1"/>
            <a:t>засгийн</a:t>
          </a:r>
          <a:r>
            <a:rPr lang="ru-RU" sz="1300" dirty="0"/>
            <a:t> </a:t>
          </a:r>
          <a:r>
            <a:rPr lang="ru-RU" sz="1300" dirty="0" err="1"/>
            <a:t>комисс</a:t>
          </a:r>
          <a:r>
            <a:rPr lang="ru-RU" sz="1300" dirty="0"/>
            <a:t> болон Монгол </a:t>
          </a:r>
          <a:r>
            <a:rPr lang="ru-RU" sz="1300" dirty="0" err="1"/>
            <a:t>Улсын</a:t>
          </a:r>
          <a:r>
            <a:rPr lang="ru-RU" sz="1300" dirty="0"/>
            <a:t> </a:t>
          </a:r>
          <a:r>
            <a:rPr lang="ru-RU" sz="1300" dirty="0" err="1"/>
            <a:t>эрх</a:t>
          </a:r>
          <a:r>
            <a:rPr lang="ru-RU" sz="1300" dirty="0"/>
            <a:t> </a:t>
          </a:r>
          <a:r>
            <a:rPr lang="ru-RU" sz="1300" dirty="0" err="1"/>
            <a:t>бүхий</a:t>
          </a:r>
          <a:r>
            <a:rPr lang="ru-RU" sz="1300" dirty="0"/>
            <a:t> </a:t>
          </a:r>
          <a:r>
            <a:rPr lang="ru-RU" sz="1300" dirty="0" err="1"/>
            <a:t>байгууллагаар</a:t>
          </a:r>
          <a:r>
            <a:rPr lang="ru-RU" sz="1300" dirty="0"/>
            <a:t> тус </a:t>
          </a:r>
          <a:r>
            <a:rPr lang="ru-RU" sz="1300" dirty="0" err="1"/>
            <a:t>тус</a:t>
          </a:r>
          <a:r>
            <a:rPr lang="ru-RU" sz="1300" dirty="0"/>
            <a:t> </a:t>
          </a:r>
          <a:r>
            <a:rPr lang="ru-RU" sz="1300" dirty="0" err="1"/>
            <a:t>дамжуулан</a:t>
          </a:r>
          <a:r>
            <a:rPr lang="ru-RU" sz="1300" dirty="0"/>
            <a:t> </a:t>
          </a:r>
          <a:r>
            <a:rPr lang="ru-RU" sz="1300" dirty="0" err="1"/>
            <a:t>дараах</a:t>
          </a:r>
          <a:r>
            <a:rPr lang="ru-RU" sz="1300" dirty="0"/>
            <a:t> </a:t>
          </a:r>
          <a:r>
            <a:rPr lang="ru-RU" sz="1300" dirty="0" err="1"/>
            <a:t>мэдээллийг</a:t>
          </a:r>
          <a:r>
            <a:rPr lang="ru-RU" sz="1300" dirty="0"/>
            <a:t> </a:t>
          </a:r>
          <a:r>
            <a:rPr lang="ru-RU" sz="1300" dirty="0" err="1"/>
            <a:t>хүргүүлэх</a:t>
          </a:r>
          <a:r>
            <a:rPr lang="ru-RU" sz="1300" dirty="0"/>
            <a:t> </a:t>
          </a:r>
          <a:r>
            <a:rPr lang="ru-RU" sz="1300" dirty="0" err="1"/>
            <a:t>ёстой</a:t>
          </a:r>
          <a:r>
            <a:rPr lang="ru-RU" sz="1300" dirty="0"/>
            <a:t>:</a:t>
          </a:r>
          <a:endParaRPr lang="ru-RU" sz="1300" dirty="0">
            <a:solidFill>
              <a:schemeClr val="bg1"/>
            </a:solidFill>
          </a:endParaRPr>
        </a:p>
      </dgm:t>
    </dgm:pt>
    <dgm:pt modelId="{8CF1B1A5-FACB-4318-877E-A547858EE1BC}" type="parTrans" cxnId="{41E228C4-A192-4FA2-93E2-EDEF4DE2B42C}">
      <dgm:prSet/>
      <dgm:spPr/>
      <dgm:t>
        <a:bodyPr/>
        <a:lstStyle/>
        <a:p>
          <a:endParaRPr lang="ru-RU" sz="1600"/>
        </a:p>
      </dgm:t>
    </dgm:pt>
    <dgm:pt modelId="{60C740FD-7368-40CF-9721-ACF14AE54487}" type="sibTrans" cxnId="{41E228C4-A192-4FA2-93E2-EDEF4DE2B42C}">
      <dgm:prSet/>
      <dgm:spPr/>
      <dgm:t>
        <a:bodyPr/>
        <a:lstStyle/>
        <a:p>
          <a:endParaRPr lang="ru-RU" sz="1600"/>
        </a:p>
      </dgm:t>
    </dgm:pt>
    <dgm:pt modelId="{B2D27F22-65A9-40B8-A506-933FD1EA7EAF}">
      <dgm:prSet phldrT="[Текст]" custT="1"/>
      <dgm:spPr/>
      <dgm:t>
        <a:bodyPr/>
        <a:lstStyle/>
        <a:p>
          <a:pPr algn="just"/>
          <a:r>
            <a:rPr lang="ru-RU" sz="1400" dirty="0" err="1">
              <a:solidFill>
                <a:schemeClr val="tx2"/>
              </a:solidFill>
            </a:rPr>
            <a:t>Талуудын</a:t>
          </a:r>
          <a:r>
            <a:rPr lang="ru-RU" sz="1400" dirty="0">
              <a:solidFill>
                <a:schemeClr val="tx2"/>
              </a:solidFill>
            </a:rPr>
            <a:t> </a:t>
          </a:r>
          <a:r>
            <a:rPr lang="ru-RU" sz="1400" dirty="0" err="1">
              <a:solidFill>
                <a:schemeClr val="tx2"/>
              </a:solidFill>
            </a:rPr>
            <a:t>эрх</a:t>
          </a:r>
          <a:r>
            <a:rPr lang="ru-RU" sz="1400" dirty="0">
              <a:solidFill>
                <a:schemeClr val="tx2"/>
              </a:solidFill>
            </a:rPr>
            <a:t> </a:t>
          </a:r>
          <a:r>
            <a:rPr lang="ru-RU" sz="1400" dirty="0" err="1">
              <a:solidFill>
                <a:schemeClr val="tx2"/>
              </a:solidFill>
            </a:rPr>
            <a:t>бүхий</a:t>
          </a:r>
          <a:r>
            <a:rPr lang="ru-RU" sz="1400" dirty="0">
              <a:solidFill>
                <a:schemeClr val="tx2"/>
              </a:solidFill>
            </a:rPr>
            <a:t> болон </a:t>
          </a:r>
          <a:r>
            <a:rPr lang="ru-RU" sz="1400" dirty="0" err="1">
              <a:solidFill>
                <a:schemeClr val="tx2"/>
              </a:solidFill>
            </a:rPr>
            <a:t>баталгаажуулагч</a:t>
          </a:r>
          <a:r>
            <a:rPr lang="ru-RU" sz="1400" dirty="0">
              <a:solidFill>
                <a:schemeClr val="tx2"/>
              </a:solidFill>
            </a:rPr>
            <a:t> </a:t>
          </a:r>
          <a:r>
            <a:rPr lang="ru-RU" sz="1400" dirty="0" err="1">
              <a:solidFill>
                <a:schemeClr val="tx2"/>
              </a:solidFill>
            </a:rPr>
            <a:t>байгууллага</a:t>
          </a:r>
          <a:r>
            <a:rPr lang="ru-RU" sz="1400" dirty="0">
              <a:solidFill>
                <a:schemeClr val="tx2"/>
              </a:solidFill>
            </a:rPr>
            <a:t> тус </a:t>
          </a:r>
          <a:r>
            <a:rPr lang="ru-RU" sz="1400" dirty="0" err="1">
              <a:solidFill>
                <a:schemeClr val="tx2"/>
              </a:solidFill>
            </a:rPr>
            <a:t>бүрийн</a:t>
          </a:r>
          <a:r>
            <a:rPr lang="ru-RU" sz="1400" dirty="0">
              <a:solidFill>
                <a:schemeClr val="tx2"/>
              </a:solidFill>
            </a:rPr>
            <a:t> </a:t>
          </a:r>
          <a:r>
            <a:rPr lang="ru-RU" sz="1400" dirty="0" err="1">
              <a:solidFill>
                <a:schemeClr val="tx2"/>
              </a:solidFill>
            </a:rPr>
            <a:t>нэр</a:t>
          </a:r>
          <a:r>
            <a:rPr lang="ru-RU" sz="1400" dirty="0">
              <a:solidFill>
                <a:schemeClr val="tx2"/>
              </a:solidFill>
            </a:rPr>
            <a:t> болон </a:t>
          </a:r>
          <a:r>
            <a:rPr lang="ru-RU" sz="1400" dirty="0" err="1">
              <a:solidFill>
                <a:schemeClr val="tx2"/>
              </a:solidFill>
            </a:rPr>
            <a:t>хаяг</a:t>
          </a:r>
          <a:r>
            <a:rPr lang="ru-RU" sz="1400" dirty="0">
              <a:solidFill>
                <a:schemeClr val="tx2"/>
              </a:solidFill>
            </a:rPr>
            <a:t>;</a:t>
          </a:r>
        </a:p>
      </dgm:t>
    </dgm:pt>
    <dgm:pt modelId="{EC3741DA-6809-41C9-8EB4-CF1AAAAC88A2}" type="parTrans" cxnId="{42192B4A-838B-4DC5-8A41-6E0569F3B07F}">
      <dgm:prSet/>
      <dgm:spPr/>
      <dgm:t>
        <a:bodyPr/>
        <a:lstStyle/>
        <a:p>
          <a:endParaRPr lang="ru-RU"/>
        </a:p>
      </dgm:t>
    </dgm:pt>
    <dgm:pt modelId="{443FA606-F2B6-4784-98AC-1A3FBFB54C11}" type="sibTrans" cxnId="{42192B4A-838B-4DC5-8A41-6E0569F3B07F}">
      <dgm:prSet/>
      <dgm:spPr/>
      <dgm:t>
        <a:bodyPr/>
        <a:lstStyle/>
        <a:p>
          <a:endParaRPr lang="ru-RU"/>
        </a:p>
      </dgm:t>
    </dgm:pt>
    <dgm:pt modelId="{EA7CBBC2-A515-4DDB-AD85-2FFB242024D8}">
      <dgm:prSet custT="1"/>
      <dgm:spPr/>
      <dgm:t>
        <a:bodyPr/>
        <a:lstStyle/>
        <a:p>
          <a:pPr>
            <a:buNone/>
          </a:pPr>
          <a:r>
            <a:rPr lang="ru-RU" sz="1400" dirty="0">
              <a:solidFill>
                <a:schemeClr val="tx2"/>
              </a:solidFill>
            </a:rPr>
            <a:t>• </a:t>
          </a:r>
          <a:r>
            <a:rPr lang="ru-RU" sz="1400" dirty="0" err="1">
              <a:solidFill>
                <a:schemeClr val="tx2"/>
              </a:solidFill>
            </a:rPr>
            <a:t>Талуудын</a:t>
          </a:r>
          <a:r>
            <a:rPr lang="ru-RU" sz="1400" dirty="0">
              <a:solidFill>
                <a:schemeClr val="tx2"/>
              </a:solidFill>
            </a:rPr>
            <a:t> </a:t>
          </a:r>
          <a:r>
            <a:rPr lang="ru-RU" sz="1400" dirty="0" err="1">
              <a:solidFill>
                <a:schemeClr val="tx2"/>
              </a:solidFill>
            </a:rPr>
            <a:t>эрх</a:t>
          </a:r>
          <a:r>
            <a:rPr lang="ru-RU" sz="1400" dirty="0">
              <a:solidFill>
                <a:schemeClr val="tx2"/>
              </a:solidFill>
            </a:rPr>
            <a:t> </a:t>
          </a:r>
          <a:r>
            <a:rPr lang="ru-RU" sz="1400" dirty="0" err="1">
              <a:solidFill>
                <a:schemeClr val="tx2"/>
              </a:solidFill>
            </a:rPr>
            <a:t>бүхий</a:t>
          </a:r>
          <a:r>
            <a:rPr lang="ru-RU" sz="1400" dirty="0">
              <a:solidFill>
                <a:schemeClr val="tx2"/>
              </a:solidFill>
            </a:rPr>
            <a:t> </a:t>
          </a:r>
          <a:r>
            <a:rPr lang="ru-RU" sz="1400" dirty="0" err="1">
              <a:solidFill>
                <a:schemeClr val="tx2"/>
              </a:solidFill>
            </a:rPr>
            <a:t>байгууллагын</a:t>
          </a:r>
          <a:r>
            <a:rPr lang="ru-RU" sz="1400" dirty="0">
              <a:solidFill>
                <a:schemeClr val="tx2"/>
              </a:solidFill>
            </a:rPr>
            <a:t> </a:t>
          </a:r>
          <a:r>
            <a:rPr lang="ru-RU" sz="1400" dirty="0" err="1">
              <a:solidFill>
                <a:schemeClr val="tx2"/>
              </a:solidFill>
            </a:rPr>
            <a:t>тамганы</a:t>
          </a:r>
          <a:r>
            <a:rPr lang="ru-RU" sz="1400" dirty="0">
              <a:solidFill>
                <a:schemeClr val="tx2"/>
              </a:solidFill>
            </a:rPr>
            <a:t> эх </a:t>
          </a:r>
          <a:r>
            <a:rPr lang="ru-RU" sz="1400" dirty="0" err="1">
              <a:solidFill>
                <a:schemeClr val="tx2"/>
              </a:solidFill>
            </a:rPr>
            <a:t>бөгөөд</a:t>
          </a:r>
          <a:r>
            <a:rPr lang="ru-RU" sz="1400" dirty="0">
              <a:solidFill>
                <a:schemeClr val="tx2"/>
              </a:solidFill>
            </a:rPr>
            <a:t> </a:t>
          </a:r>
          <a:r>
            <a:rPr lang="ru-RU" sz="1400" dirty="0" err="1">
              <a:solidFill>
                <a:schemeClr val="tx2"/>
              </a:solidFill>
            </a:rPr>
            <a:t>тод</a:t>
          </a:r>
          <a:r>
            <a:rPr lang="ru-RU" sz="1400" dirty="0">
              <a:solidFill>
                <a:schemeClr val="tx2"/>
              </a:solidFill>
            </a:rPr>
            <a:t> </a:t>
          </a:r>
          <a:r>
            <a:rPr lang="ru-RU" sz="1400" dirty="0" err="1">
              <a:solidFill>
                <a:schemeClr val="tx2"/>
              </a:solidFill>
            </a:rPr>
            <a:t>дардасны</a:t>
          </a:r>
          <a:r>
            <a:rPr lang="ru-RU" sz="1400" dirty="0">
              <a:solidFill>
                <a:schemeClr val="tx2"/>
              </a:solidFill>
            </a:rPr>
            <a:t> </a:t>
          </a:r>
          <a:r>
            <a:rPr lang="ru-RU" sz="1400" dirty="0" err="1">
              <a:solidFill>
                <a:schemeClr val="tx2"/>
              </a:solidFill>
            </a:rPr>
            <a:t>загвар</a:t>
          </a:r>
          <a:r>
            <a:rPr lang="ru-RU" sz="1400" dirty="0">
              <a:solidFill>
                <a:schemeClr val="tx2"/>
              </a:solidFill>
            </a:rPr>
            <a:t>;</a:t>
          </a:r>
        </a:p>
      </dgm:t>
    </dgm:pt>
    <dgm:pt modelId="{300F1270-24E7-4DFB-9AB8-8404C32BDFA7}" type="parTrans" cxnId="{651736C9-3BC6-4CFB-B185-06E998491783}">
      <dgm:prSet/>
      <dgm:spPr/>
      <dgm:t>
        <a:bodyPr/>
        <a:lstStyle/>
        <a:p>
          <a:endParaRPr lang="ru-RU"/>
        </a:p>
      </dgm:t>
    </dgm:pt>
    <dgm:pt modelId="{5E4CED32-9C21-4046-B14E-1DC5557C9F8B}" type="sibTrans" cxnId="{651736C9-3BC6-4CFB-B185-06E998491783}">
      <dgm:prSet/>
      <dgm:spPr/>
      <dgm:t>
        <a:bodyPr/>
        <a:lstStyle/>
        <a:p>
          <a:endParaRPr lang="ru-RU"/>
        </a:p>
      </dgm:t>
    </dgm:pt>
    <dgm:pt modelId="{E480AE0F-8E6D-46BE-A61B-99474AD20C4D}">
      <dgm:prSet custT="1"/>
      <dgm:spPr/>
      <dgm:t>
        <a:bodyPr/>
        <a:lstStyle/>
        <a:p>
          <a:pPr>
            <a:buNone/>
          </a:pPr>
          <a:r>
            <a:rPr lang="ru-RU" sz="1400" dirty="0">
              <a:solidFill>
                <a:schemeClr val="tx2"/>
              </a:solidFill>
            </a:rPr>
            <a:t>• </a:t>
          </a:r>
          <a:r>
            <a:rPr lang="ru-RU" sz="1400" dirty="0" err="1">
              <a:solidFill>
                <a:schemeClr val="tx2"/>
              </a:solidFill>
            </a:rPr>
            <a:t>Баталгаажуулалтын</a:t>
          </a:r>
          <a:r>
            <a:rPr lang="ru-RU" sz="1400" dirty="0">
              <a:solidFill>
                <a:schemeClr val="tx2"/>
              </a:solidFill>
            </a:rPr>
            <a:t> </a:t>
          </a:r>
          <a:r>
            <a:rPr lang="ru-RU" sz="1400" dirty="0" err="1">
              <a:solidFill>
                <a:schemeClr val="tx2"/>
              </a:solidFill>
            </a:rPr>
            <a:t>журмыг</a:t>
          </a:r>
          <a:r>
            <a:rPr lang="ru-RU" sz="1400" dirty="0">
              <a:solidFill>
                <a:schemeClr val="tx2"/>
              </a:solidFill>
            </a:rPr>
            <a:t> </a:t>
          </a:r>
          <a:r>
            <a:rPr lang="ru-RU" sz="1400" dirty="0" err="1">
              <a:solidFill>
                <a:schemeClr val="tx2"/>
              </a:solidFill>
            </a:rPr>
            <a:t>хялбаршуулах</a:t>
          </a:r>
          <a:r>
            <a:rPr lang="ru-RU" sz="1400" dirty="0">
              <a:solidFill>
                <a:schemeClr val="tx2"/>
              </a:solidFill>
            </a:rPr>
            <a:t> </a:t>
          </a:r>
          <a:r>
            <a:rPr lang="ru-RU" sz="1400" dirty="0" err="1">
              <a:solidFill>
                <a:schemeClr val="tx2"/>
              </a:solidFill>
            </a:rPr>
            <a:t>зорилгоор</a:t>
          </a:r>
          <a:r>
            <a:rPr lang="ru-RU" sz="1400" dirty="0">
              <a:solidFill>
                <a:schemeClr val="tx2"/>
              </a:solidFill>
            </a:rPr>
            <a:t> </a:t>
          </a:r>
          <a:r>
            <a:rPr lang="ru-RU" sz="1400" dirty="0" err="1">
              <a:solidFill>
                <a:schemeClr val="tx2"/>
              </a:solidFill>
            </a:rPr>
            <a:t>Талуудын</a:t>
          </a:r>
          <a:r>
            <a:rPr lang="ru-RU" sz="1400" dirty="0">
              <a:solidFill>
                <a:schemeClr val="tx2"/>
              </a:solidFill>
            </a:rPr>
            <a:t> </a:t>
          </a:r>
          <a:r>
            <a:rPr lang="ru-RU" sz="1400" dirty="0" err="1">
              <a:solidFill>
                <a:schemeClr val="tx2"/>
              </a:solidFill>
            </a:rPr>
            <a:t>гаалийн</a:t>
          </a:r>
          <a:r>
            <a:rPr lang="ru-RU" sz="1400" dirty="0">
              <a:solidFill>
                <a:schemeClr val="tx2"/>
              </a:solidFill>
            </a:rPr>
            <a:t> болон </a:t>
          </a:r>
          <a:r>
            <a:rPr lang="ru-RU" sz="1400" dirty="0" err="1">
              <a:solidFill>
                <a:schemeClr val="tx2"/>
              </a:solidFill>
            </a:rPr>
            <a:t>баталгаажуулагч</a:t>
          </a:r>
          <a:r>
            <a:rPr lang="ru-RU" sz="1400" dirty="0">
              <a:solidFill>
                <a:schemeClr val="tx2"/>
              </a:solidFill>
            </a:rPr>
            <a:t> </a:t>
          </a:r>
          <a:r>
            <a:rPr lang="ru-RU" sz="1400" dirty="0" err="1">
              <a:solidFill>
                <a:schemeClr val="tx2"/>
              </a:solidFill>
            </a:rPr>
            <a:t>байгууллагуудын</a:t>
          </a:r>
          <a:r>
            <a:rPr lang="ru-RU" sz="1400" dirty="0">
              <a:solidFill>
                <a:schemeClr val="tx2"/>
              </a:solidFill>
            </a:rPr>
            <a:t> </a:t>
          </a:r>
          <a:r>
            <a:rPr lang="ru-RU" sz="1400" dirty="0" err="1">
              <a:solidFill>
                <a:schemeClr val="tx2"/>
              </a:solidFill>
            </a:rPr>
            <a:t>холбоо</a:t>
          </a:r>
          <a:r>
            <a:rPr lang="ru-RU" sz="1400" dirty="0">
              <a:solidFill>
                <a:schemeClr val="tx2"/>
              </a:solidFill>
            </a:rPr>
            <a:t> </a:t>
          </a:r>
          <a:r>
            <a:rPr lang="ru-RU" sz="1400" dirty="0" err="1">
              <a:solidFill>
                <a:schemeClr val="tx2"/>
              </a:solidFill>
            </a:rPr>
            <a:t>барих</a:t>
          </a:r>
          <a:r>
            <a:rPr lang="ru-RU" sz="1400" dirty="0">
              <a:solidFill>
                <a:schemeClr val="tx2"/>
              </a:solidFill>
            </a:rPr>
            <a:t> </a:t>
          </a:r>
          <a:r>
            <a:rPr lang="ru-RU" sz="1400" dirty="0" err="1">
              <a:solidFill>
                <a:schemeClr val="tx2"/>
              </a:solidFill>
            </a:rPr>
            <a:t>цахим</a:t>
          </a:r>
          <a:r>
            <a:rPr lang="ru-RU" sz="1400" dirty="0">
              <a:solidFill>
                <a:schemeClr val="tx2"/>
              </a:solidFill>
            </a:rPr>
            <a:t> </a:t>
          </a:r>
          <a:r>
            <a:rPr lang="ru-RU" sz="1400" dirty="0" err="1">
              <a:solidFill>
                <a:schemeClr val="tx2"/>
              </a:solidFill>
            </a:rPr>
            <a:t>шуудангийн</a:t>
          </a:r>
          <a:r>
            <a:rPr lang="ru-RU" sz="1400" dirty="0">
              <a:solidFill>
                <a:schemeClr val="tx2"/>
              </a:solidFill>
            </a:rPr>
            <a:t> </a:t>
          </a:r>
          <a:r>
            <a:rPr lang="ru-RU" sz="1400" dirty="0" err="1">
              <a:solidFill>
                <a:schemeClr val="tx2"/>
              </a:solidFill>
            </a:rPr>
            <a:t>хаяг</a:t>
          </a:r>
          <a:r>
            <a:rPr lang="ru-RU" sz="1400" dirty="0">
              <a:solidFill>
                <a:schemeClr val="tx2"/>
              </a:solidFill>
            </a:rPr>
            <a:t>;</a:t>
          </a:r>
        </a:p>
      </dgm:t>
    </dgm:pt>
    <dgm:pt modelId="{A0A0622D-CEA3-41F6-ACE5-63F01065D7F1}" type="parTrans" cxnId="{D27333A3-D5E1-40AA-995E-0E4D51AC4499}">
      <dgm:prSet/>
      <dgm:spPr/>
      <dgm:t>
        <a:bodyPr/>
        <a:lstStyle/>
        <a:p>
          <a:endParaRPr lang="ru-RU"/>
        </a:p>
      </dgm:t>
    </dgm:pt>
    <dgm:pt modelId="{F410CC3C-610A-4252-99AD-3F36500CE873}" type="sibTrans" cxnId="{D27333A3-D5E1-40AA-995E-0E4D51AC4499}">
      <dgm:prSet/>
      <dgm:spPr/>
      <dgm:t>
        <a:bodyPr/>
        <a:lstStyle/>
        <a:p>
          <a:endParaRPr lang="ru-RU"/>
        </a:p>
      </dgm:t>
    </dgm:pt>
    <dgm:pt modelId="{B04DB0E3-950F-4BAB-A099-10A5630B96F2}">
      <dgm:prSet custT="1"/>
      <dgm:spPr/>
      <dgm:t>
        <a:bodyPr/>
        <a:lstStyle/>
        <a:p>
          <a:pPr>
            <a:buNone/>
          </a:pPr>
          <a:r>
            <a:rPr lang="ru-RU" sz="1400" dirty="0">
              <a:solidFill>
                <a:schemeClr val="tx2"/>
              </a:solidFill>
            </a:rPr>
            <a:t>• </a:t>
          </a:r>
          <a:r>
            <a:rPr lang="ru-RU" sz="1400" dirty="0" err="1">
              <a:solidFill>
                <a:schemeClr val="tx2"/>
              </a:solidFill>
            </a:rPr>
            <a:t>Журмын</a:t>
          </a:r>
          <a:r>
            <a:rPr lang="ru-RU" sz="1400" dirty="0">
              <a:solidFill>
                <a:schemeClr val="tx2"/>
              </a:solidFill>
            </a:rPr>
            <a:t> 28 </a:t>
          </a:r>
          <a:r>
            <a:rPr lang="ru-RU" sz="1400" dirty="0" err="1">
              <a:solidFill>
                <a:schemeClr val="tx2"/>
              </a:solidFill>
            </a:rPr>
            <a:t>дугаар</a:t>
          </a:r>
          <a:r>
            <a:rPr lang="ru-RU" sz="1400" dirty="0">
              <a:solidFill>
                <a:schemeClr val="tx2"/>
              </a:solidFill>
            </a:rPr>
            <a:t> </a:t>
          </a:r>
          <a:r>
            <a:rPr lang="ru-RU" sz="1400" dirty="0" err="1">
              <a:solidFill>
                <a:schemeClr val="tx2"/>
              </a:solidFill>
            </a:rPr>
            <a:t>зүйлд</a:t>
          </a:r>
          <a:r>
            <a:rPr lang="ru-RU" sz="1400" dirty="0">
              <a:solidFill>
                <a:schemeClr val="tx2"/>
              </a:solidFill>
            </a:rPr>
            <a:t> </a:t>
          </a:r>
          <a:r>
            <a:rPr lang="ru-RU" sz="1400" dirty="0" err="1">
              <a:solidFill>
                <a:schemeClr val="tx2"/>
              </a:solidFill>
            </a:rPr>
            <a:t>заасан</a:t>
          </a:r>
          <a:r>
            <a:rPr lang="ru-RU" sz="1400" dirty="0">
              <a:solidFill>
                <a:schemeClr val="tx2"/>
              </a:solidFill>
            </a:rPr>
            <a:t> </a:t>
          </a:r>
          <a:r>
            <a:rPr lang="ru-RU" sz="1400" dirty="0" err="1">
              <a:solidFill>
                <a:schemeClr val="tx2"/>
              </a:solidFill>
            </a:rPr>
            <a:t>цахим</a:t>
          </a:r>
          <a:r>
            <a:rPr lang="ru-RU" sz="1400" dirty="0">
              <a:solidFill>
                <a:schemeClr val="tx2"/>
              </a:solidFill>
            </a:rPr>
            <a:t> </a:t>
          </a:r>
          <a:r>
            <a:rPr lang="ru-RU" sz="1400" dirty="0" err="1">
              <a:solidFill>
                <a:schemeClr val="tx2"/>
              </a:solidFill>
            </a:rPr>
            <a:t>мэдээллийн</a:t>
          </a:r>
          <a:r>
            <a:rPr lang="ru-RU" sz="1400" dirty="0">
              <a:solidFill>
                <a:schemeClr val="tx2"/>
              </a:solidFill>
            </a:rPr>
            <a:t> </a:t>
          </a:r>
          <a:r>
            <a:rPr lang="ru-RU" sz="1400" dirty="0" err="1">
              <a:solidFill>
                <a:schemeClr val="tx2"/>
              </a:solidFill>
            </a:rPr>
            <a:t>сангийн</a:t>
          </a:r>
          <a:r>
            <a:rPr lang="ru-RU" sz="1400" dirty="0">
              <a:solidFill>
                <a:schemeClr val="tx2"/>
              </a:solidFill>
            </a:rPr>
            <a:t> </a:t>
          </a:r>
          <a:r>
            <a:rPr lang="ru-RU" sz="1400" dirty="0" err="1">
              <a:solidFill>
                <a:schemeClr val="tx2"/>
              </a:solidFill>
            </a:rPr>
            <a:t>цахим</a:t>
          </a:r>
          <a:r>
            <a:rPr lang="ru-RU" sz="1400" dirty="0">
              <a:solidFill>
                <a:schemeClr val="tx2"/>
              </a:solidFill>
            </a:rPr>
            <a:t> </a:t>
          </a:r>
          <a:r>
            <a:rPr lang="ru-RU" sz="1400" dirty="0" err="1">
              <a:solidFill>
                <a:schemeClr val="tx2"/>
              </a:solidFill>
            </a:rPr>
            <a:t>хаяг</a:t>
          </a:r>
          <a:r>
            <a:rPr lang="ru-RU" sz="1400" dirty="0">
              <a:solidFill>
                <a:schemeClr val="tx2"/>
              </a:solidFill>
            </a:rPr>
            <a:t>, </a:t>
          </a:r>
          <a:r>
            <a:rPr lang="ru-RU" sz="1400" dirty="0" err="1">
              <a:solidFill>
                <a:schemeClr val="tx2"/>
              </a:solidFill>
            </a:rPr>
            <a:t>мөн</a:t>
          </a:r>
          <a:r>
            <a:rPr lang="ru-RU" sz="1400" dirty="0">
              <a:solidFill>
                <a:schemeClr val="tx2"/>
              </a:solidFill>
            </a:rPr>
            <a:t> </a:t>
          </a:r>
          <a:r>
            <a:rPr lang="ru-RU" sz="1400" dirty="0" err="1">
              <a:solidFill>
                <a:schemeClr val="tx2"/>
              </a:solidFill>
            </a:rPr>
            <a:t>тэдгээр</a:t>
          </a:r>
          <a:r>
            <a:rPr lang="ru-RU" sz="1400" dirty="0">
              <a:solidFill>
                <a:schemeClr val="tx2"/>
              </a:solidFill>
            </a:rPr>
            <a:t> </a:t>
          </a:r>
          <a:r>
            <a:rPr lang="ru-RU" sz="1400" dirty="0" err="1">
              <a:solidFill>
                <a:schemeClr val="tx2"/>
              </a:solidFill>
            </a:rPr>
            <a:t>цахим</a:t>
          </a:r>
          <a:r>
            <a:rPr lang="ru-RU" sz="1400" dirty="0">
              <a:solidFill>
                <a:schemeClr val="tx2"/>
              </a:solidFill>
            </a:rPr>
            <a:t> </a:t>
          </a:r>
          <a:r>
            <a:rPr lang="ru-RU" sz="1400" dirty="0" err="1">
              <a:solidFill>
                <a:schemeClr val="tx2"/>
              </a:solidFill>
            </a:rPr>
            <a:t>мэдээллийн</a:t>
          </a:r>
          <a:r>
            <a:rPr lang="ru-RU" sz="1400" dirty="0">
              <a:solidFill>
                <a:schemeClr val="tx2"/>
              </a:solidFill>
            </a:rPr>
            <a:t> </a:t>
          </a:r>
          <a:r>
            <a:rPr lang="ru-RU" sz="1400" dirty="0" err="1">
              <a:solidFill>
                <a:schemeClr val="tx2"/>
              </a:solidFill>
            </a:rPr>
            <a:t>санд</a:t>
          </a:r>
          <a:r>
            <a:rPr lang="ru-RU" sz="1400" dirty="0">
              <a:solidFill>
                <a:schemeClr val="tx2"/>
              </a:solidFill>
            </a:rPr>
            <a:t> </a:t>
          </a:r>
          <a:r>
            <a:rPr lang="ru-RU" sz="1400" dirty="0" err="1">
              <a:solidFill>
                <a:schemeClr val="tx2"/>
              </a:solidFill>
            </a:rPr>
            <a:t>хандахад</a:t>
          </a:r>
          <a:r>
            <a:rPr lang="ru-RU" sz="1400" dirty="0">
              <a:solidFill>
                <a:schemeClr val="tx2"/>
              </a:solidFill>
            </a:rPr>
            <a:t> </a:t>
          </a:r>
          <a:r>
            <a:rPr lang="ru-RU" sz="1400" dirty="0" err="1">
              <a:solidFill>
                <a:schemeClr val="tx2"/>
              </a:solidFill>
            </a:rPr>
            <a:t>шаардлагатай</a:t>
          </a:r>
          <a:r>
            <a:rPr lang="ru-RU" sz="1400" dirty="0">
              <a:solidFill>
                <a:schemeClr val="tx2"/>
              </a:solidFill>
            </a:rPr>
            <a:t> </a:t>
          </a:r>
          <a:r>
            <a:rPr lang="ru-RU" sz="1400" dirty="0" err="1">
              <a:solidFill>
                <a:schemeClr val="tx2"/>
              </a:solidFill>
            </a:rPr>
            <a:t>мэдээлэл</a:t>
          </a:r>
          <a:r>
            <a:rPr lang="ru-RU" sz="1400" dirty="0">
              <a:solidFill>
                <a:schemeClr val="tx2"/>
              </a:solidFill>
            </a:rPr>
            <a:t> (</a:t>
          </a:r>
          <a:r>
            <a:rPr lang="ru-RU" sz="1400" dirty="0" err="1">
              <a:solidFill>
                <a:schemeClr val="tx2"/>
              </a:solidFill>
            </a:rPr>
            <a:t>хэрэглэгчийн</a:t>
          </a:r>
          <a:r>
            <a:rPr lang="ru-RU" sz="1400" dirty="0">
              <a:solidFill>
                <a:schemeClr val="tx2"/>
              </a:solidFill>
            </a:rPr>
            <a:t> </a:t>
          </a:r>
          <a:r>
            <a:rPr lang="ru-RU" sz="1400" dirty="0" err="1">
              <a:solidFill>
                <a:schemeClr val="tx2"/>
              </a:solidFill>
            </a:rPr>
            <a:t>нэр</a:t>
          </a:r>
          <a:r>
            <a:rPr lang="ru-RU" sz="1400" dirty="0">
              <a:solidFill>
                <a:schemeClr val="tx2"/>
              </a:solidFill>
            </a:rPr>
            <a:t> болон </a:t>
          </a:r>
          <a:r>
            <a:rPr lang="ru-RU" sz="1400" dirty="0" err="1">
              <a:solidFill>
                <a:schemeClr val="tx2"/>
              </a:solidFill>
            </a:rPr>
            <a:t>нууц</a:t>
          </a:r>
          <a:r>
            <a:rPr lang="ru-RU" sz="1400" dirty="0">
              <a:solidFill>
                <a:schemeClr val="tx2"/>
              </a:solidFill>
            </a:rPr>
            <a:t> </a:t>
          </a:r>
          <a:r>
            <a:rPr lang="ru-RU" sz="1400" dirty="0" err="1">
              <a:solidFill>
                <a:schemeClr val="tx2"/>
              </a:solidFill>
            </a:rPr>
            <a:t>үг</a:t>
          </a:r>
          <a:r>
            <a:rPr lang="ru-RU" sz="1400" dirty="0">
              <a:solidFill>
                <a:schemeClr val="tx2"/>
              </a:solidFill>
            </a:rPr>
            <a:t> — </a:t>
          </a:r>
          <a:r>
            <a:rPr lang="ru-RU" sz="1400" dirty="0" err="1">
              <a:solidFill>
                <a:schemeClr val="tx2"/>
              </a:solidFill>
            </a:rPr>
            <a:t>шаардагдах</a:t>
          </a:r>
          <a:r>
            <a:rPr lang="ru-RU" sz="1400" dirty="0">
              <a:solidFill>
                <a:schemeClr val="tx2"/>
              </a:solidFill>
            </a:rPr>
            <a:t> </a:t>
          </a:r>
          <a:r>
            <a:rPr lang="ru-RU" sz="1400" dirty="0" err="1">
              <a:solidFill>
                <a:schemeClr val="tx2"/>
              </a:solidFill>
            </a:rPr>
            <a:t>тохиолдолд</a:t>
          </a:r>
          <a:r>
            <a:rPr lang="ru-RU" sz="1400" dirty="0">
              <a:solidFill>
                <a:schemeClr val="tx2"/>
              </a:solidFill>
            </a:rPr>
            <a:t>).</a:t>
          </a:r>
        </a:p>
      </dgm:t>
    </dgm:pt>
    <dgm:pt modelId="{06E25142-4887-4063-8780-CB960680F92E}" type="parTrans" cxnId="{E20648BA-7180-4D04-BDCA-B4CEEA2548D1}">
      <dgm:prSet/>
      <dgm:spPr/>
      <dgm:t>
        <a:bodyPr/>
        <a:lstStyle/>
        <a:p>
          <a:endParaRPr lang="ru-RU"/>
        </a:p>
      </dgm:t>
    </dgm:pt>
    <dgm:pt modelId="{595F17FE-1932-42A6-ACA6-0BDD24568676}" type="sibTrans" cxnId="{E20648BA-7180-4D04-BDCA-B4CEEA2548D1}">
      <dgm:prSet/>
      <dgm:spPr/>
      <dgm:t>
        <a:bodyPr/>
        <a:lstStyle/>
        <a:p>
          <a:endParaRPr lang="ru-RU"/>
        </a:p>
      </dgm:t>
    </dgm:pt>
    <dgm:pt modelId="{AA9DFBC7-99D8-4886-B20E-085A2B6F2278}" type="pres">
      <dgm:prSet presAssocID="{12AFD936-3382-49B3-865F-CB3E93F81FA0}" presName="linear" presStyleCnt="0">
        <dgm:presLayoutVars>
          <dgm:animLvl val="lvl"/>
          <dgm:resizeHandles val="exact"/>
        </dgm:presLayoutVars>
      </dgm:prSet>
      <dgm:spPr/>
    </dgm:pt>
    <dgm:pt modelId="{FE41FAFD-4DD3-4B3C-88BA-5CFEE3F5CB73}" type="pres">
      <dgm:prSet presAssocID="{639892A8-A8D6-4180-96E9-32051AD3093D}" presName="parentText" presStyleLbl="node1" presStyleIdx="0" presStyleCnt="1" custScaleY="96677">
        <dgm:presLayoutVars>
          <dgm:chMax val="0"/>
          <dgm:bulletEnabled val="1"/>
        </dgm:presLayoutVars>
      </dgm:prSet>
      <dgm:spPr/>
    </dgm:pt>
    <dgm:pt modelId="{03C66124-8434-4D23-B168-689A98B4DF2F}" type="pres">
      <dgm:prSet presAssocID="{639892A8-A8D6-4180-96E9-32051AD3093D}" presName="childText" presStyleLbl="revTx" presStyleIdx="0" presStyleCnt="1" custScaleY="124361" custLinFactNeighborY="-5262">
        <dgm:presLayoutVars>
          <dgm:bulletEnabled val="1"/>
        </dgm:presLayoutVars>
      </dgm:prSet>
      <dgm:spPr/>
    </dgm:pt>
  </dgm:ptLst>
  <dgm:cxnLst>
    <dgm:cxn modelId="{F5C7A70B-6EC0-43D3-AAC1-FE7B250D4CE6}" type="presOf" srcId="{12AFD936-3382-49B3-865F-CB3E93F81FA0}" destId="{AA9DFBC7-99D8-4886-B20E-085A2B6F2278}" srcOrd="0" destOrd="0" presId="urn:microsoft.com/office/officeart/2005/8/layout/vList2"/>
    <dgm:cxn modelId="{3F609126-2572-4E4E-AC8D-C409A6FCB6D9}" type="presOf" srcId="{EA7CBBC2-A515-4DDB-AD85-2FFB242024D8}" destId="{03C66124-8434-4D23-B168-689A98B4DF2F}" srcOrd="0" destOrd="1" presId="urn:microsoft.com/office/officeart/2005/8/layout/vList2"/>
    <dgm:cxn modelId="{42192B4A-838B-4DC5-8A41-6E0569F3B07F}" srcId="{639892A8-A8D6-4180-96E9-32051AD3093D}" destId="{B2D27F22-65A9-40B8-A506-933FD1EA7EAF}" srcOrd="0" destOrd="0" parTransId="{EC3741DA-6809-41C9-8EB4-CF1AAAAC88A2}" sibTransId="{443FA606-F2B6-4784-98AC-1A3FBFB54C11}"/>
    <dgm:cxn modelId="{6B650853-48EB-402B-9C37-2E716E36561D}" type="presOf" srcId="{E480AE0F-8E6D-46BE-A61B-99474AD20C4D}" destId="{03C66124-8434-4D23-B168-689A98B4DF2F}" srcOrd="0" destOrd="2" presId="urn:microsoft.com/office/officeart/2005/8/layout/vList2"/>
    <dgm:cxn modelId="{45097D56-FF27-411B-8853-6260605D8244}" type="presOf" srcId="{B04DB0E3-950F-4BAB-A099-10A5630B96F2}" destId="{03C66124-8434-4D23-B168-689A98B4DF2F}" srcOrd="0" destOrd="3" presId="urn:microsoft.com/office/officeart/2005/8/layout/vList2"/>
    <dgm:cxn modelId="{D27333A3-D5E1-40AA-995E-0E4D51AC4499}" srcId="{639892A8-A8D6-4180-96E9-32051AD3093D}" destId="{E480AE0F-8E6D-46BE-A61B-99474AD20C4D}" srcOrd="2" destOrd="0" parTransId="{A0A0622D-CEA3-41F6-ACE5-63F01065D7F1}" sibTransId="{F410CC3C-610A-4252-99AD-3F36500CE873}"/>
    <dgm:cxn modelId="{31F462A7-B927-49F4-BF7C-5CBDB9511B17}" type="presOf" srcId="{639892A8-A8D6-4180-96E9-32051AD3093D}" destId="{FE41FAFD-4DD3-4B3C-88BA-5CFEE3F5CB73}" srcOrd="0" destOrd="0" presId="urn:microsoft.com/office/officeart/2005/8/layout/vList2"/>
    <dgm:cxn modelId="{E20648BA-7180-4D04-BDCA-B4CEEA2548D1}" srcId="{639892A8-A8D6-4180-96E9-32051AD3093D}" destId="{B04DB0E3-950F-4BAB-A099-10A5630B96F2}" srcOrd="3" destOrd="0" parTransId="{06E25142-4887-4063-8780-CB960680F92E}" sibTransId="{595F17FE-1932-42A6-ACA6-0BDD24568676}"/>
    <dgm:cxn modelId="{41E228C4-A192-4FA2-93E2-EDEF4DE2B42C}" srcId="{12AFD936-3382-49B3-865F-CB3E93F81FA0}" destId="{639892A8-A8D6-4180-96E9-32051AD3093D}" srcOrd="0" destOrd="0" parTransId="{8CF1B1A5-FACB-4318-877E-A547858EE1BC}" sibTransId="{60C740FD-7368-40CF-9721-ACF14AE54487}"/>
    <dgm:cxn modelId="{651736C9-3BC6-4CFB-B185-06E998491783}" srcId="{639892A8-A8D6-4180-96E9-32051AD3093D}" destId="{EA7CBBC2-A515-4DDB-AD85-2FFB242024D8}" srcOrd="1" destOrd="0" parTransId="{300F1270-24E7-4DFB-9AB8-8404C32BDFA7}" sibTransId="{5E4CED32-9C21-4046-B14E-1DC5557C9F8B}"/>
    <dgm:cxn modelId="{0A74D8D8-5378-47B2-BF06-994C78A6FC3F}" type="presOf" srcId="{B2D27F22-65A9-40B8-A506-933FD1EA7EAF}" destId="{03C66124-8434-4D23-B168-689A98B4DF2F}" srcOrd="0" destOrd="0" presId="urn:microsoft.com/office/officeart/2005/8/layout/vList2"/>
    <dgm:cxn modelId="{5C967227-2A6B-4AE9-872C-F98D474F34FE}" type="presParOf" srcId="{AA9DFBC7-99D8-4886-B20E-085A2B6F2278}" destId="{FE41FAFD-4DD3-4B3C-88BA-5CFEE3F5CB73}" srcOrd="0" destOrd="0" presId="urn:microsoft.com/office/officeart/2005/8/layout/vList2"/>
    <dgm:cxn modelId="{59807049-4669-4D9A-8385-38B2F715B26B}" type="presParOf" srcId="{AA9DFBC7-99D8-4886-B20E-085A2B6F2278}" destId="{03C66124-8434-4D23-B168-689A98B4DF2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3FF1D-7C7F-4B5C-80B8-9420431F1420}">
      <dsp:nvSpPr>
        <dsp:cNvPr id="0" name=""/>
        <dsp:cNvSpPr/>
      </dsp:nvSpPr>
      <dsp:spPr>
        <a:xfrm>
          <a:off x="0" y="2769"/>
          <a:ext cx="6079067"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94B08D-6933-4B31-9ADE-179164B11B09}">
      <dsp:nvSpPr>
        <dsp:cNvPr id="0" name=""/>
        <dsp:cNvSpPr/>
      </dsp:nvSpPr>
      <dsp:spPr>
        <a:xfrm>
          <a:off x="0" y="0"/>
          <a:ext cx="171457" cy="5667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endParaRPr lang="ru-RU" sz="1500" kern="1200" dirty="0">
            <a:latin typeface="Calibri" panose="020F0502020204030204" pitchFamily="34" charset="0"/>
            <a:cs typeface="Calibri" panose="020F0502020204030204" pitchFamily="34" charset="0"/>
          </a:endParaRPr>
        </a:p>
      </dsp:txBody>
      <dsp:txXfrm>
        <a:off x="0" y="0"/>
        <a:ext cx="171457" cy="5667125"/>
      </dsp:txXfrm>
    </dsp:sp>
    <dsp:sp modelId="{7063CA34-E945-450A-B747-EAB364F497C1}">
      <dsp:nvSpPr>
        <dsp:cNvPr id="0" name=""/>
        <dsp:cNvSpPr/>
      </dsp:nvSpPr>
      <dsp:spPr>
        <a:xfrm>
          <a:off x="159114" y="106240"/>
          <a:ext cx="5665123" cy="406520"/>
        </a:xfrm>
        <a:prstGeom prst="rect">
          <a:avLst/>
        </a:prstGeom>
        <a:solidFill>
          <a:schemeClr val="accent3"/>
        </a:solid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EAM </a:t>
          </a:r>
          <a:r>
            <a:rPr lang="ru-RU" sz="1400" kern="1200" dirty="0" err="1"/>
            <a:t>Гэрчилгээг</a:t>
          </a:r>
          <a:r>
            <a:rPr lang="ru-RU" sz="1400" kern="1200" dirty="0"/>
            <a:t> А4 (</a:t>
          </a:r>
          <a:r>
            <a:rPr lang="en-US" sz="1400" kern="1200" dirty="0"/>
            <a:t>ISO) </a:t>
          </a:r>
          <a:r>
            <a:rPr lang="ru-RU" sz="1400" kern="1200" dirty="0" err="1"/>
            <a:t>хэмжээтэй</a:t>
          </a:r>
          <a:r>
            <a:rPr lang="ru-RU" sz="1400" kern="1200" dirty="0"/>
            <a:t> </a:t>
          </a:r>
          <a:r>
            <a:rPr lang="ru-RU" sz="1400" kern="1200" dirty="0" err="1"/>
            <a:t>өнгөт</a:t>
          </a:r>
          <a:r>
            <a:rPr lang="ru-RU" sz="1400" kern="1200" dirty="0"/>
            <a:t> </a:t>
          </a:r>
          <a:r>
            <a:rPr lang="ru-RU" sz="1400" kern="1200" dirty="0" err="1"/>
            <a:t>хуудсан</a:t>
          </a:r>
          <a:r>
            <a:rPr lang="ru-RU" sz="1400" kern="1200" dirty="0"/>
            <a:t> </a:t>
          </a:r>
          <a:r>
            <a:rPr lang="ru-RU" sz="1400" kern="1200" dirty="0" err="1"/>
            <a:t>дээр</a:t>
          </a:r>
          <a:r>
            <a:rPr lang="ru-RU" sz="1400" kern="1200" dirty="0"/>
            <a:t> </a:t>
          </a:r>
          <a:r>
            <a:rPr lang="ru-RU" sz="1400" kern="1200" dirty="0" err="1"/>
            <a:t>үйлднэ</a:t>
          </a:r>
          <a:r>
            <a:rPr lang="ru-RU" sz="1400" kern="1200" dirty="0"/>
            <a:t>.</a:t>
          </a:r>
          <a:endParaRPr lang="ru-RU" sz="1400" kern="1200" dirty="0">
            <a:solidFill>
              <a:schemeClr val="bg1"/>
            </a:solidFill>
            <a:latin typeface="Calibri" panose="020F0502020204030204" pitchFamily="34" charset="0"/>
          </a:endParaRPr>
        </a:p>
      </dsp:txBody>
      <dsp:txXfrm>
        <a:off x="159114" y="106240"/>
        <a:ext cx="5665123" cy="406520"/>
      </dsp:txXfrm>
    </dsp:sp>
    <dsp:sp modelId="{5D3E9C40-4EAF-45CF-AA67-C9BE0384771A}">
      <dsp:nvSpPr>
        <dsp:cNvPr id="0" name=""/>
        <dsp:cNvSpPr/>
      </dsp:nvSpPr>
      <dsp:spPr>
        <a:xfrm>
          <a:off x="171457" y="562036"/>
          <a:ext cx="4587795"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A21F68-3104-4C7F-9722-E9B3CDBA44E4}">
      <dsp:nvSpPr>
        <dsp:cNvPr id="0" name=""/>
        <dsp:cNvSpPr/>
      </dsp:nvSpPr>
      <dsp:spPr>
        <a:xfrm>
          <a:off x="146644" y="640548"/>
          <a:ext cx="5679889" cy="451549"/>
        </a:xfrm>
        <a:prstGeom prst="rect">
          <a:avLst/>
        </a:prstGeom>
        <a:solidFill>
          <a:schemeClr val="accent1"/>
        </a:solid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EAM </a:t>
          </a:r>
          <a:r>
            <a:rPr lang="ru-RU" sz="1500" kern="1200" dirty="0" err="1"/>
            <a:t>Гэрчилгээг</a:t>
          </a:r>
          <a:r>
            <a:rPr lang="ru-RU" sz="1500" kern="1200" dirty="0"/>
            <a:t> </a:t>
          </a:r>
          <a:r>
            <a:rPr lang="ru-RU" sz="1500" kern="1200" dirty="0" err="1"/>
            <a:t>англи</a:t>
          </a:r>
          <a:r>
            <a:rPr lang="ru-RU" sz="1500" kern="1200" dirty="0"/>
            <a:t> </a:t>
          </a:r>
          <a:r>
            <a:rPr lang="ru-RU" sz="1500" kern="1200" dirty="0" err="1"/>
            <a:t>хэл</a:t>
          </a:r>
          <a:r>
            <a:rPr lang="ru-RU" sz="1500" kern="1200" dirty="0"/>
            <a:t> </a:t>
          </a:r>
          <a:r>
            <a:rPr lang="ru-RU" sz="1500" kern="1200" dirty="0" err="1"/>
            <a:t>дээр</a:t>
          </a:r>
          <a:r>
            <a:rPr lang="ru-RU" sz="1500" kern="1200" dirty="0"/>
            <a:t> </a:t>
          </a:r>
          <a:r>
            <a:rPr lang="ru-RU" sz="1500" kern="1200" dirty="0" err="1"/>
            <a:t>бөглөнө</a:t>
          </a:r>
          <a:r>
            <a:rPr lang="ru-RU" sz="1500" kern="1200" dirty="0"/>
            <a:t>.</a:t>
          </a:r>
          <a:endParaRPr lang="ru-RU" sz="1500" kern="1200" dirty="0">
            <a:latin typeface="Calibri" panose="020F0502020204030204" pitchFamily="34" charset="0"/>
            <a:cs typeface="Calibri" panose="020F0502020204030204" pitchFamily="34" charset="0"/>
          </a:endParaRPr>
        </a:p>
      </dsp:txBody>
      <dsp:txXfrm>
        <a:off x="146644" y="640548"/>
        <a:ext cx="5679889" cy="451549"/>
      </dsp:txXfrm>
    </dsp:sp>
    <dsp:sp modelId="{FAAE225A-88B0-4414-AE94-3F72BE041285}">
      <dsp:nvSpPr>
        <dsp:cNvPr id="0" name=""/>
        <dsp:cNvSpPr/>
      </dsp:nvSpPr>
      <dsp:spPr>
        <a:xfrm>
          <a:off x="171457" y="1166333"/>
          <a:ext cx="4587795"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24EC77-E3C6-4D5A-935E-19AF2575F10F}">
      <dsp:nvSpPr>
        <dsp:cNvPr id="0" name=""/>
        <dsp:cNvSpPr/>
      </dsp:nvSpPr>
      <dsp:spPr>
        <a:xfrm>
          <a:off x="136470" y="1225690"/>
          <a:ext cx="5818408" cy="4191248"/>
        </a:xfrm>
        <a:prstGeom prst="rect">
          <a:avLst/>
        </a:prstGeom>
        <a:solidFill>
          <a:schemeClr val="accent6"/>
        </a:solid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ru-RU" sz="1400" b="1"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Гэрчилгээнд</a:t>
          </a:r>
          <a:r>
            <a:rPr lang="ru-RU" sz="1400" b="1"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b="1"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дараах</a:t>
          </a:r>
          <a:r>
            <a:rPr lang="ru-RU" sz="1400" b="1"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b="1"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мэдээллийг</a:t>
          </a:r>
          <a:r>
            <a:rPr lang="ru-RU" sz="1400" b="1"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b="1"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агуулсан</a:t>
          </a:r>
          <a:r>
            <a:rPr lang="ru-RU" sz="1400" b="1"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b="1"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байх</a:t>
          </a:r>
          <a:r>
            <a:rPr lang="ru-RU" sz="1400" b="1"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b="1"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ёстой</a:t>
          </a:r>
          <a:r>
            <a:rPr lang="ru-RU" sz="1400" b="1" kern="1200" dirty="0">
              <a:solidFill>
                <a:srgbClr val="FFFFFF"/>
              </a:solidFill>
              <a:latin typeface="Calibri" panose="020F0502020204030204" pitchFamily="34" charset="0"/>
              <a:ea typeface="Calibri" panose="020F0502020204030204" pitchFamily="34" charset="0"/>
              <a:cs typeface="Calibri" panose="020F0502020204030204" pitchFamily="34" charset="0"/>
            </a:rPr>
            <a:t>:</a:t>
          </a:r>
          <a:endPar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endParaRPr>
        </a:p>
        <a:p>
          <a:pPr marL="0" lvl="0" indent="0" algn="l" defTabSz="622300">
            <a:lnSpc>
              <a:spcPct val="90000"/>
            </a:lnSpc>
            <a:spcBef>
              <a:spcPct val="0"/>
            </a:spcBef>
            <a:spcAft>
              <a:spcPct val="35000"/>
            </a:spcAft>
            <a:buFont typeface="+mj-lt"/>
            <a:buNone/>
          </a:pPr>
          <a:r>
            <a:rPr lang="en-US"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1)</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Барааны</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экспортлогчийн</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талаарх</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мэдээлэл</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пүүсийн</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нэр</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хаяг</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улс</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a:t>
          </a:r>
        </a:p>
        <a:p>
          <a:pPr marL="0" lvl="0" indent="0" algn="l" defTabSz="622300">
            <a:lnSpc>
              <a:spcPct val="90000"/>
            </a:lnSpc>
            <a:spcBef>
              <a:spcPct val="0"/>
            </a:spcBef>
            <a:spcAft>
              <a:spcPct val="35000"/>
            </a:spcAft>
            <a:buFont typeface="+mj-lt"/>
            <a:buNone/>
          </a:pPr>
          <a:r>
            <a:rPr lang="en-US"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2)</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Импортлогчийн</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талаарх</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мэдээлэл</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пүүсийн</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нэр</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хаяг</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улс</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a:t>
          </a:r>
        </a:p>
        <a:p>
          <a:pPr marL="0" lvl="0" indent="0" algn="l" defTabSz="622300">
            <a:lnSpc>
              <a:spcPct val="90000"/>
            </a:lnSpc>
            <a:spcBef>
              <a:spcPct val="0"/>
            </a:spcBef>
            <a:spcAft>
              <a:spcPct val="35000"/>
            </a:spcAft>
            <a:buFont typeface="+mj-lt"/>
            <a:buNone/>
          </a:pPr>
          <a:r>
            <a:rPr lang="en-US"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3)</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Барааны</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тээвэрлэлтийн</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маршрутын</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талаарх</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мэдээлэл</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мэдэгдэж</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байгаа</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хэмжээгээр</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a:t>
          </a:r>
        </a:p>
        <a:p>
          <a:pPr marL="0" lvl="0" indent="0" algn="l" defTabSz="622300">
            <a:lnSpc>
              <a:spcPct val="100000"/>
            </a:lnSpc>
            <a:spcBef>
              <a:spcPct val="0"/>
            </a:spcBef>
            <a:spcAft>
              <a:spcPct val="35000"/>
            </a:spcAft>
            <a:buFont typeface="+mj-lt"/>
            <a:buNone/>
          </a:pPr>
          <a:r>
            <a:rPr lang="en-US"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4)</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Гэрчилгээний</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дугаар</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a:t>
          </a:r>
        </a:p>
        <a:p>
          <a:pPr marL="0" lvl="0" indent="0" algn="l" defTabSz="622300">
            <a:lnSpc>
              <a:spcPct val="90000"/>
            </a:lnSpc>
            <a:spcBef>
              <a:spcPct val="0"/>
            </a:spcBef>
            <a:spcAft>
              <a:spcPct val="35000"/>
            </a:spcAft>
            <a:buFont typeface="+mj-lt"/>
            <a:buNone/>
          </a:pPr>
          <a:r>
            <a:rPr lang="en-US"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5)</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Гэрчилгээ</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олгосон</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улс</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болон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гэрчилгээг</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үзүүлэх</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улс</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a:t>
          </a:r>
        </a:p>
        <a:p>
          <a:pPr marL="0" lvl="0" indent="0" algn="l" defTabSz="622300">
            <a:lnSpc>
              <a:spcPct val="90000"/>
            </a:lnSpc>
            <a:spcBef>
              <a:spcPct val="0"/>
            </a:spcBef>
            <a:spcAft>
              <a:spcPct val="35000"/>
            </a:spcAft>
            <a:buFont typeface="+mj-lt"/>
            <a:buNone/>
          </a:pPr>
          <a:r>
            <a:rPr lang="en-US"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6)</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Тусгай</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тэмдэглэгээ</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шаардлагатай</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тохиолдолд</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a:t>
          </a:r>
        </a:p>
        <a:p>
          <a:pPr marL="0" lvl="0" indent="0" algn="l" defTabSz="622300">
            <a:lnSpc>
              <a:spcPct val="90000"/>
            </a:lnSpc>
            <a:spcBef>
              <a:spcPct val="0"/>
            </a:spcBef>
            <a:spcAft>
              <a:spcPct val="35000"/>
            </a:spcAft>
            <a:buFont typeface="+mj-lt"/>
            <a:buNone/>
          </a:pPr>
          <a:r>
            <a:rPr lang="en-US"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7)</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Барааны</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тодорхойлолт</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тэдгээрийн</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дараалсан</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дугаар</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барааны</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тоо</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хэмжээ</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савлагааны</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төрөл</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a:t>
          </a:r>
        </a:p>
        <a:p>
          <a:pPr marL="0" lvl="0" indent="0" algn="l" defTabSz="622300">
            <a:lnSpc>
              <a:spcPct val="90000"/>
            </a:lnSpc>
            <a:spcBef>
              <a:spcPct val="0"/>
            </a:spcBef>
            <a:spcAft>
              <a:spcPct val="35000"/>
            </a:spcAft>
            <a:buFont typeface="+mj-lt"/>
            <a:buNone/>
          </a:pPr>
          <a:r>
            <a:rPr lang="en-US"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8)</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Барааны</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гарал</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үүслийн</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шалгуур</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тогтоосон</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тэмдэглэгээний</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дагуу</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a:t>
          </a:r>
        </a:p>
        <a:p>
          <a:pPr marL="0" lvl="0" indent="0" algn="l" defTabSz="622300">
            <a:lnSpc>
              <a:spcPct val="90000"/>
            </a:lnSpc>
            <a:spcBef>
              <a:spcPct val="0"/>
            </a:spcBef>
            <a:spcAft>
              <a:spcPct val="35000"/>
            </a:spcAft>
            <a:buFont typeface="+mj-lt"/>
            <a:buNone/>
          </a:pPr>
          <a:r>
            <a:rPr lang="en-US"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9)</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Нэхэмжлэхийн</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огноо</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болон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дугаар</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a:t>
          </a:r>
        </a:p>
        <a:p>
          <a:pPr marL="0" lvl="0" indent="0" algn="l" defTabSz="622300">
            <a:lnSpc>
              <a:spcPct val="90000"/>
            </a:lnSpc>
            <a:spcBef>
              <a:spcPct val="0"/>
            </a:spcBef>
            <a:spcAft>
              <a:spcPct val="35000"/>
            </a:spcAft>
            <a:buFont typeface="+mj-lt"/>
            <a:buNone/>
          </a:pPr>
          <a:r>
            <a:rPr lang="en-US"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10)</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Гэрчилгээ</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олгосон</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огноо</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болон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газар</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a:t>
          </a:r>
        </a:p>
        <a:p>
          <a:pPr marL="0" lvl="0" indent="0" algn="l" defTabSz="622300">
            <a:lnSpc>
              <a:spcPct val="90000"/>
            </a:lnSpc>
            <a:spcBef>
              <a:spcPct val="0"/>
            </a:spcBef>
            <a:spcAft>
              <a:spcPct val="35000"/>
            </a:spcAft>
            <a:buFont typeface="+mj-lt"/>
            <a:buNone/>
          </a:pPr>
          <a:r>
            <a:rPr lang="en-US"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11)</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Эрх</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бүхий</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байгууллагын</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тамга болон албан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тушаалтны</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гарын</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үсэг</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a:t>
          </a:r>
        </a:p>
        <a:p>
          <a:pPr marL="0" lvl="0" indent="0" algn="l" defTabSz="622300">
            <a:lnSpc>
              <a:spcPct val="90000"/>
            </a:lnSpc>
            <a:spcBef>
              <a:spcPct val="0"/>
            </a:spcBef>
            <a:spcAft>
              <a:spcPct val="35000"/>
            </a:spcAft>
            <a:buFont typeface="+mj-lt"/>
            <a:buNone/>
          </a:pPr>
          <a:r>
            <a:rPr lang="en-US"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12)</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Барааны</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гарал</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үүслийн</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орон</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a:t>
          </a:r>
        </a:p>
        <a:p>
          <a:pPr marL="0" lvl="0" indent="0" algn="l" defTabSz="622300">
            <a:lnSpc>
              <a:spcPct val="90000"/>
            </a:lnSpc>
            <a:spcBef>
              <a:spcPct val="0"/>
            </a:spcBef>
            <a:spcAft>
              <a:spcPct val="35000"/>
            </a:spcAft>
            <a:buFont typeface="+mj-lt"/>
            <a:buNone/>
          </a:pPr>
          <a:r>
            <a:rPr lang="en-US"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13)</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Өргөдөл</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гаргасан</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огноо</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газар</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өргөдөл</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гаргагчийн</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гарын</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rgbClr val="FFFFFF"/>
              </a:solidFill>
              <a:latin typeface="Calibri" panose="020F0502020204030204" pitchFamily="34" charset="0"/>
              <a:ea typeface="Calibri" panose="020F0502020204030204" pitchFamily="34" charset="0"/>
              <a:cs typeface="Calibri" panose="020F0502020204030204" pitchFamily="34" charset="0"/>
            </a:rPr>
            <a:t>үсэг</a:t>
          </a:r>
          <a:r>
            <a:rPr lang="ru-RU" sz="1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 болон тамга.</a:t>
          </a:r>
        </a:p>
      </dsp:txBody>
      <dsp:txXfrm>
        <a:off x="136470" y="1225690"/>
        <a:ext cx="5818408" cy="4191248"/>
      </dsp:txXfrm>
    </dsp:sp>
    <dsp:sp modelId="{53468A9D-F423-432B-A254-9C889C09D5BA}">
      <dsp:nvSpPr>
        <dsp:cNvPr id="0" name=""/>
        <dsp:cNvSpPr/>
      </dsp:nvSpPr>
      <dsp:spPr>
        <a:xfrm>
          <a:off x="171457" y="5510328"/>
          <a:ext cx="4587795" cy="0"/>
        </a:xfrm>
        <a:prstGeom prst="line">
          <a:avLst/>
        </a:prstGeom>
        <a:solidFill>
          <a:schemeClr val="accent5">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78CD6A-E2A1-4AF8-93C1-5609332BA0F0}">
      <dsp:nvSpPr>
        <dsp:cNvPr id="0" name=""/>
        <dsp:cNvSpPr/>
      </dsp:nvSpPr>
      <dsp:spPr>
        <a:xfrm>
          <a:off x="0" y="137011"/>
          <a:ext cx="8972938" cy="498413"/>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ru-RU" sz="1600" kern="1200" dirty="0" err="1"/>
            <a:t>Гарал</a:t>
          </a:r>
          <a:r>
            <a:rPr lang="ru-RU" sz="1600" kern="1200" dirty="0"/>
            <a:t> </a:t>
          </a:r>
          <a:r>
            <a:rPr lang="ru-RU" sz="1600" kern="1200" dirty="0" err="1"/>
            <a:t>үүсэлтэй</a:t>
          </a:r>
          <a:r>
            <a:rPr lang="ru-RU" sz="1600" kern="1200" dirty="0"/>
            <a:t> </a:t>
          </a:r>
          <a:r>
            <a:rPr lang="ru-RU" sz="1600" kern="1200" dirty="0" err="1"/>
            <a:t>бараа</a:t>
          </a:r>
          <a:r>
            <a:rPr lang="ru-RU" sz="1600" kern="1200" dirty="0"/>
            <a:t> </a:t>
          </a:r>
          <a:r>
            <a:rPr lang="ru-RU" sz="1600" kern="1200" dirty="0" err="1"/>
            <a:t>дараах</a:t>
          </a:r>
          <a:r>
            <a:rPr lang="ru-RU" sz="1600" kern="1200" dirty="0"/>
            <a:t> </a:t>
          </a:r>
          <a:r>
            <a:rPr lang="ru-RU" sz="1600" kern="1200" dirty="0" err="1"/>
            <a:t>нөхцөлийг</a:t>
          </a:r>
          <a:r>
            <a:rPr lang="ru-RU" sz="1600" kern="1200" dirty="0"/>
            <a:t> </a:t>
          </a:r>
          <a:r>
            <a:rPr lang="ru-RU" sz="1600" kern="1200" dirty="0" err="1"/>
            <a:t>хангасан</a:t>
          </a:r>
          <a:r>
            <a:rPr lang="ru-RU" sz="1600" kern="1200" dirty="0"/>
            <a:t> </a:t>
          </a:r>
          <a:r>
            <a:rPr lang="ru-RU" sz="1600" kern="1200" dirty="0" err="1"/>
            <a:t>тохиолдолд</a:t>
          </a:r>
          <a:r>
            <a:rPr lang="ru-RU" sz="1600" kern="1200" dirty="0"/>
            <a:t> </a:t>
          </a:r>
          <a:r>
            <a:rPr lang="ru-RU" sz="1600" kern="1200" dirty="0" err="1"/>
            <a:t>гуравдагч</a:t>
          </a:r>
          <a:r>
            <a:rPr lang="ru-RU" sz="1600" kern="1200" dirty="0"/>
            <a:t> </a:t>
          </a:r>
          <a:r>
            <a:rPr lang="ru-RU" sz="1600" kern="1200" dirty="0" err="1"/>
            <a:t>улсын</a:t>
          </a:r>
          <a:r>
            <a:rPr lang="ru-RU" sz="1600" kern="1200" dirty="0"/>
            <a:t> </a:t>
          </a:r>
          <a:r>
            <a:rPr lang="ru-RU" sz="1600" kern="1200" dirty="0" err="1"/>
            <a:t>нутаг</a:t>
          </a:r>
          <a:r>
            <a:rPr lang="ru-RU" sz="1600" kern="1200" dirty="0"/>
            <a:t> </a:t>
          </a:r>
          <a:r>
            <a:rPr lang="ru-RU" sz="1600" kern="1200" dirty="0" err="1"/>
            <a:t>дэвсгэрээр</a:t>
          </a:r>
          <a:r>
            <a:rPr lang="ru-RU" sz="1600" kern="1200" dirty="0"/>
            <a:t> </a:t>
          </a:r>
          <a:r>
            <a:rPr lang="ru-RU" sz="1600" kern="1200" dirty="0" err="1"/>
            <a:t>дамжин</a:t>
          </a:r>
          <a:r>
            <a:rPr lang="ru-RU" sz="1600" kern="1200" dirty="0"/>
            <a:t> </a:t>
          </a:r>
          <a:r>
            <a:rPr lang="ru-RU" sz="1600" kern="1200" dirty="0" err="1"/>
            <a:t>өнгөрч</a:t>
          </a:r>
          <a:r>
            <a:rPr lang="ru-RU" sz="1600" kern="1200" dirty="0"/>
            <a:t> </a:t>
          </a:r>
          <a:r>
            <a:rPr lang="ru-RU" sz="1600" kern="1200" dirty="0" err="1"/>
            <a:t>болно</a:t>
          </a:r>
          <a:r>
            <a:rPr lang="ru-RU" sz="1600" kern="1200" dirty="0"/>
            <a:t>:</a:t>
          </a:r>
          <a:endParaRPr lang="ru-RU" sz="1600" kern="1200" dirty="0">
            <a:latin typeface="Calibri" panose="020F0502020204030204" pitchFamily="34" charset="0"/>
            <a:cs typeface="Calibri" panose="020F0502020204030204" pitchFamily="34" charset="0"/>
          </a:endParaRPr>
        </a:p>
      </dsp:txBody>
      <dsp:txXfrm>
        <a:off x="24331" y="161342"/>
        <a:ext cx="8924276" cy="449751"/>
      </dsp:txXfrm>
    </dsp:sp>
    <dsp:sp modelId="{21EF463E-2078-4F90-B320-F9907283BE35}">
      <dsp:nvSpPr>
        <dsp:cNvPr id="0" name=""/>
        <dsp:cNvSpPr/>
      </dsp:nvSpPr>
      <dsp:spPr>
        <a:xfrm>
          <a:off x="0" y="730844"/>
          <a:ext cx="8972938" cy="820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891" tIns="17780" rIns="99568" bIns="17780" numCol="1" spcCol="1270" anchor="t" anchorCtr="0">
          <a:noAutofit/>
        </a:bodyPr>
        <a:lstStyle/>
        <a:p>
          <a:pPr marL="114300" lvl="1" indent="-114300" algn="just" defTabSz="622300">
            <a:lnSpc>
              <a:spcPct val="90000"/>
            </a:lnSpc>
            <a:spcBef>
              <a:spcPct val="0"/>
            </a:spcBef>
            <a:spcAft>
              <a:spcPct val="20000"/>
            </a:spcAft>
            <a:buChar char="•"/>
          </a:pPr>
          <a:r>
            <a:rPr lang="en-US" sz="1400" kern="1200" dirty="0">
              <a:solidFill>
                <a:schemeClr val="tx2"/>
              </a:solidFill>
              <a:latin typeface="Calibri" panose="020F0502020204030204" pitchFamily="34" charset="0"/>
              <a:ea typeface="Calibri" panose="020F0502020204030204" pitchFamily="34" charset="0"/>
              <a:cs typeface="Calibri" panose="020F0502020204030204" pitchFamily="34" charset="0"/>
            </a:rPr>
            <a:t>(a) </a:t>
          </a:r>
          <a:r>
            <a:rPr lang="ru-RU" sz="14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бараа</a:t>
          </a:r>
          <a:r>
            <a:rPr lang="ru-RU" sz="14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нь</a:t>
          </a:r>
          <a:r>
            <a:rPr lang="ru-RU" sz="14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буулгах</a:t>
          </a:r>
          <a:r>
            <a:rPr lang="ru-RU" sz="14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ачих</a:t>
          </a:r>
          <a:r>
            <a:rPr lang="ru-RU" sz="14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хадгалах</a:t>
          </a:r>
          <a:r>
            <a:rPr lang="ru-RU" sz="14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болон </a:t>
          </a:r>
          <a:r>
            <a:rPr lang="ru-RU" sz="14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тэдгээрийн</a:t>
          </a:r>
          <a:r>
            <a:rPr lang="ru-RU" sz="14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төлөв</a:t>
          </a:r>
          <a:r>
            <a:rPr lang="ru-RU" sz="14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байдлыг</a:t>
          </a:r>
          <a:r>
            <a:rPr lang="ru-RU" sz="14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хадгалах</a:t>
          </a:r>
          <a:r>
            <a:rPr lang="ru-RU" sz="14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бусад</a:t>
          </a:r>
          <a:r>
            <a:rPr lang="ru-RU" sz="14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үйлдлээс</a:t>
          </a:r>
          <a:r>
            <a:rPr lang="ru-RU" sz="14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бусад</a:t>
          </a:r>
          <a:r>
            <a:rPr lang="ru-RU" sz="14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үйлдэлд</a:t>
          </a:r>
          <a:r>
            <a:rPr lang="ru-RU" sz="14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өртөөгүй</a:t>
          </a:r>
          <a:r>
            <a:rPr lang="ru-RU" sz="14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байх</a:t>
          </a:r>
          <a:r>
            <a:rPr lang="ru-RU" sz="1400" kern="1200" dirty="0">
              <a:solidFill>
                <a:schemeClr val="tx2"/>
              </a:solidFill>
              <a:latin typeface="Calibri" panose="020F0502020204030204" pitchFamily="34" charset="0"/>
              <a:ea typeface="Calibri" panose="020F0502020204030204" pitchFamily="34" charset="0"/>
              <a:cs typeface="Calibri" panose="020F0502020204030204" pitchFamily="34" charset="0"/>
            </a:rPr>
            <a:t>;</a:t>
          </a:r>
        </a:p>
        <a:p>
          <a:pPr marL="114300" lvl="1" indent="-114300" algn="l" defTabSz="622300">
            <a:lnSpc>
              <a:spcPct val="90000"/>
            </a:lnSpc>
            <a:spcBef>
              <a:spcPct val="0"/>
            </a:spcBef>
            <a:spcAft>
              <a:spcPct val="20000"/>
            </a:spcAft>
            <a:buNone/>
          </a:pPr>
          <a:r>
            <a:rPr lang="en-US" sz="1400" kern="1200" dirty="0">
              <a:solidFill>
                <a:schemeClr val="tx2"/>
              </a:solidFill>
              <a:latin typeface="Calibri" panose="020F0502020204030204" pitchFamily="34" charset="0"/>
              <a:ea typeface="Calibri" panose="020F0502020204030204" pitchFamily="34" charset="0"/>
              <a:cs typeface="Calibri" panose="020F0502020204030204" pitchFamily="34" charset="0"/>
            </a:rPr>
            <a:t>•(b) </a:t>
          </a:r>
          <a:r>
            <a:rPr lang="ru-RU" sz="14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бараа</a:t>
          </a:r>
          <a:r>
            <a:rPr lang="ru-RU" sz="14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нь</a:t>
          </a:r>
          <a:r>
            <a:rPr lang="ru-RU" sz="14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худалдаа</a:t>
          </a:r>
          <a:r>
            <a:rPr lang="ru-RU" sz="14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хэрэглээний</a:t>
          </a:r>
          <a:r>
            <a:rPr lang="ru-RU" sz="14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обьект</a:t>
          </a:r>
          <a:r>
            <a:rPr lang="ru-RU" sz="14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болоогүй</a:t>
          </a:r>
          <a:r>
            <a:rPr lang="ru-RU" sz="14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4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байх</a:t>
          </a:r>
          <a:r>
            <a:rPr lang="ru-RU" sz="1400" kern="1200" dirty="0">
              <a:solidFill>
                <a:schemeClr val="tx2"/>
              </a:solidFill>
              <a:latin typeface="Calibri" panose="020F0502020204030204" pitchFamily="34" charset="0"/>
              <a:ea typeface="Calibri" panose="020F0502020204030204" pitchFamily="34" charset="0"/>
              <a:cs typeface="Calibri" panose="020F0502020204030204" pitchFamily="34" charset="0"/>
            </a:rPr>
            <a:t>.</a:t>
          </a:r>
        </a:p>
      </dsp:txBody>
      <dsp:txXfrm>
        <a:off x="0" y="730844"/>
        <a:ext cx="8972938" cy="8200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78CD6A-E2A1-4AF8-93C1-5609332BA0F0}">
      <dsp:nvSpPr>
        <dsp:cNvPr id="0" name=""/>
        <dsp:cNvSpPr/>
      </dsp:nvSpPr>
      <dsp:spPr>
        <a:xfrm>
          <a:off x="0" y="70857"/>
          <a:ext cx="8972938" cy="498413"/>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ru-RU" sz="1600" kern="1200" dirty="0" err="1">
              <a:solidFill>
                <a:schemeClr val="tx2"/>
              </a:solidFill>
            </a:rPr>
            <a:t>Шууд</a:t>
          </a:r>
          <a:r>
            <a:rPr lang="ru-RU" sz="1600" kern="1200" dirty="0">
              <a:solidFill>
                <a:schemeClr val="tx2"/>
              </a:solidFill>
            </a:rPr>
            <a:t> </a:t>
          </a:r>
          <a:r>
            <a:rPr lang="ru-RU" sz="1600" kern="1200" dirty="0" err="1">
              <a:solidFill>
                <a:schemeClr val="tx2"/>
              </a:solidFill>
            </a:rPr>
            <a:t>нийлүүлэлтийн</a:t>
          </a:r>
          <a:r>
            <a:rPr lang="ru-RU" sz="1600" kern="1200" dirty="0">
              <a:solidFill>
                <a:schemeClr val="tx2"/>
              </a:solidFill>
            </a:rPr>
            <a:t> </a:t>
          </a:r>
          <a:r>
            <a:rPr lang="ru-RU" sz="1600" kern="1200" dirty="0" err="1">
              <a:solidFill>
                <a:schemeClr val="tx2"/>
              </a:solidFill>
            </a:rPr>
            <a:t>нөхцөлийн</a:t>
          </a:r>
          <a:r>
            <a:rPr lang="ru-RU" sz="1600" kern="1200" dirty="0">
              <a:solidFill>
                <a:schemeClr val="tx2"/>
              </a:solidFill>
            </a:rPr>
            <a:t> </a:t>
          </a:r>
          <a:r>
            <a:rPr lang="ru-RU" sz="1600" kern="1200" dirty="0" err="1">
              <a:solidFill>
                <a:schemeClr val="tx2"/>
              </a:solidFill>
            </a:rPr>
            <a:t>биелэлтийг</a:t>
          </a:r>
          <a:r>
            <a:rPr lang="ru-RU" sz="1600" kern="1200" dirty="0">
              <a:solidFill>
                <a:schemeClr val="tx2"/>
              </a:solidFill>
            </a:rPr>
            <a:t> </a:t>
          </a:r>
          <a:r>
            <a:rPr lang="ru-RU" sz="1600" kern="1200" dirty="0" err="1">
              <a:solidFill>
                <a:schemeClr val="tx2"/>
              </a:solidFill>
            </a:rPr>
            <a:t>баримтаар</a:t>
          </a:r>
          <a:r>
            <a:rPr lang="ru-RU" sz="1600" kern="1200" dirty="0">
              <a:solidFill>
                <a:schemeClr val="tx2"/>
              </a:solidFill>
            </a:rPr>
            <a:t> </a:t>
          </a:r>
          <a:r>
            <a:rPr lang="ru-RU" sz="1600" kern="1200" dirty="0" err="1">
              <a:solidFill>
                <a:schemeClr val="tx2"/>
              </a:solidFill>
            </a:rPr>
            <a:t>нотлохын</a:t>
          </a:r>
          <a:r>
            <a:rPr lang="ru-RU" sz="1600" kern="1200" dirty="0">
              <a:solidFill>
                <a:schemeClr val="tx2"/>
              </a:solidFill>
            </a:rPr>
            <a:t> </a:t>
          </a:r>
          <a:r>
            <a:rPr lang="ru-RU" sz="1600" kern="1200" dirty="0" err="1">
              <a:solidFill>
                <a:schemeClr val="tx2"/>
              </a:solidFill>
            </a:rPr>
            <a:t>тулд</a:t>
          </a:r>
          <a:r>
            <a:rPr lang="ru-RU" sz="1600" kern="1200" dirty="0">
              <a:solidFill>
                <a:schemeClr val="tx2"/>
              </a:solidFill>
            </a:rPr>
            <a:t> </a:t>
          </a:r>
          <a:r>
            <a:rPr lang="ru-RU" sz="1600" kern="1200" dirty="0" err="1">
              <a:solidFill>
                <a:schemeClr val="tx2"/>
              </a:solidFill>
            </a:rPr>
            <a:t>дараах</a:t>
          </a:r>
          <a:r>
            <a:rPr lang="ru-RU" sz="1600" kern="1200" dirty="0">
              <a:solidFill>
                <a:schemeClr val="tx2"/>
              </a:solidFill>
            </a:rPr>
            <a:t> </a:t>
          </a:r>
          <a:r>
            <a:rPr lang="ru-RU" sz="1600" kern="1200" dirty="0" err="1">
              <a:solidFill>
                <a:schemeClr val="tx2"/>
              </a:solidFill>
            </a:rPr>
            <a:t>баримт</a:t>
          </a:r>
          <a:r>
            <a:rPr lang="ru-RU" sz="1600" kern="1200" dirty="0">
              <a:solidFill>
                <a:schemeClr val="tx2"/>
              </a:solidFill>
            </a:rPr>
            <a:t> </a:t>
          </a:r>
          <a:r>
            <a:rPr lang="ru-RU" sz="1600" kern="1200" dirty="0" err="1">
              <a:solidFill>
                <a:schemeClr val="tx2"/>
              </a:solidFill>
            </a:rPr>
            <a:t>бичгийн</a:t>
          </a:r>
          <a:r>
            <a:rPr lang="ru-RU" sz="1600" kern="1200" dirty="0">
              <a:solidFill>
                <a:schemeClr val="tx2"/>
              </a:solidFill>
            </a:rPr>
            <a:t> аль </a:t>
          </a:r>
          <a:r>
            <a:rPr lang="ru-RU" sz="1600" kern="1200" dirty="0" err="1">
              <a:solidFill>
                <a:schemeClr val="tx2"/>
              </a:solidFill>
            </a:rPr>
            <a:t>нэгийг</a:t>
          </a:r>
          <a:r>
            <a:rPr lang="ru-RU" sz="1600" kern="1200" dirty="0">
              <a:solidFill>
                <a:schemeClr val="tx2"/>
              </a:solidFill>
            </a:rPr>
            <a:t> </a:t>
          </a:r>
          <a:r>
            <a:rPr lang="ru-RU" sz="1600" kern="1200" dirty="0" err="1">
              <a:solidFill>
                <a:schemeClr val="tx2"/>
              </a:solidFill>
            </a:rPr>
            <a:t>үзүүлнэ</a:t>
          </a:r>
          <a:r>
            <a:rPr lang="ru-RU" sz="1600" kern="1200" dirty="0">
              <a:solidFill>
                <a:schemeClr val="tx2"/>
              </a:solidFill>
            </a:rPr>
            <a:t>:</a:t>
          </a:r>
          <a:endParaRPr lang="ru-RU" sz="1600" kern="1200" dirty="0">
            <a:solidFill>
              <a:schemeClr val="tx2"/>
            </a:solidFill>
            <a:latin typeface="Calibri" panose="020F0502020204030204" pitchFamily="34" charset="0"/>
            <a:cs typeface="Calibri" panose="020F0502020204030204" pitchFamily="34" charset="0"/>
          </a:endParaRPr>
        </a:p>
      </dsp:txBody>
      <dsp:txXfrm>
        <a:off x="24331" y="95188"/>
        <a:ext cx="8924276" cy="449751"/>
      </dsp:txXfrm>
    </dsp:sp>
    <dsp:sp modelId="{21EF463E-2078-4F90-B320-F9907283BE35}">
      <dsp:nvSpPr>
        <dsp:cNvPr id="0" name=""/>
        <dsp:cNvSpPr/>
      </dsp:nvSpPr>
      <dsp:spPr>
        <a:xfrm>
          <a:off x="0" y="703262"/>
          <a:ext cx="8972938" cy="122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891" tIns="20320" rIns="113792" bIns="20320" numCol="1" spcCol="1270" anchor="t" anchorCtr="0">
          <a:noAutofit/>
        </a:bodyPr>
        <a:lstStyle/>
        <a:p>
          <a:pPr marL="171450" lvl="1" indent="-171450" algn="just" defTabSz="711200">
            <a:lnSpc>
              <a:spcPct val="90000"/>
            </a:lnSpc>
            <a:spcBef>
              <a:spcPct val="0"/>
            </a:spcBef>
            <a:spcAft>
              <a:spcPct val="20000"/>
            </a:spcAft>
            <a:buChar char="•"/>
          </a:pPr>
          <a:r>
            <a:rPr lang="en-US" sz="1600" kern="1200" dirty="0">
              <a:solidFill>
                <a:schemeClr val="tx2"/>
              </a:solidFill>
              <a:latin typeface="Calibri" panose="020F0502020204030204" pitchFamily="34" charset="0"/>
              <a:ea typeface="Calibri" panose="020F0502020204030204" pitchFamily="34" charset="0"/>
              <a:cs typeface="Calibri" panose="020F0502020204030204" pitchFamily="34" charset="0"/>
            </a:rPr>
            <a:t>(a) </a:t>
          </a:r>
          <a:r>
            <a:rPr lang="ru-RU" sz="16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маршрутыг</a:t>
          </a:r>
          <a:r>
            <a:rPr lang="ru-RU" sz="16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батлах, </a:t>
          </a:r>
          <a:r>
            <a:rPr lang="ru-RU" sz="16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барааны</a:t>
          </a:r>
          <a:r>
            <a:rPr lang="ru-RU" sz="16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тодорхойлолтыг</a:t>
          </a:r>
          <a:r>
            <a:rPr lang="ru-RU" sz="16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агуулсан</a:t>
          </a:r>
          <a:r>
            <a:rPr lang="ru-RU" sz="16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мөн</a:t>
          </a:r>
          <a:r>
            <a:rPr lang="ru-RU" sz="16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ашиглаж</a:t>
          </a:r>
          <a:r>
            <a:rPr lang="ru-RU" sz="16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буй </a:t>
          </a:r>
          <a:r>
            <a:rPr lang="ru-RU" sz="16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тээврийн</a:t>
          </a:r>
          <a:r>
            <a:rPr lang="ru-RU" sz="16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хэрэгслийн</a:t>
          </a:r>
          <a:r>
            <a:rPr lang="ru-RU" sz="16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нэр</a:t>
          </a:r>
          <a:r>
            <a:rPr lang="ru-RU" sz="16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болон </a:t>
          </a:r>
          <a:r>
            <a:rPr lang="ru-RU" sz="16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контейнерын</a:t>
          </a:r>
          <a:r>
            <a:rPr lang="ru-RU" sz="16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дугаарыг</a:t>
          </a:r>
          <a:r>
            <a:rPr lang="ru-RU" sz="16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агуулсан</a:t>
          </a:r>
          <a:r>
            <a:rPr lang="ru-RU" sz="16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тээврийн</a:t>
          </a:r>
          <a:r>
            <a:rPr lang="ru-RU" sz="16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баримт</a:t>
          </a:r>
          <a:r>
            <a:rPr lang="ru-RU" sz="16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бичиг</a:t>
          </a:r>
          <a:r>
            <a:rPr lang="ru-RU" sz="1600" kern="1200" dirty="0">
              <a:solidFill>
                <a:schemeClr val="tx2"/>
              </a:solidFill>
              <a:latin typeface="Calibri" panose="020F0502020204030204" pitchFamily="34" charset="0"/>
              <a:ea typeface="Calibri" panose="020F0502020204030204" pitchFamily="34" charset="0"/>
              <a:cs typeface="Calibri" panose="020F0502020204030204" pitchFamily="34" charset="0"/>
            </a:rPr>
            <a:t>;</a:t>
          </a:r>
          <a:endParaRPr lang="ru-RU" sz="1600" kern="1200" dirty="0">
            <a:solidFill>
              <a:schemeClr val="tx2"/>
            </a:solidFill>
            <a:latin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20000"/>
            </a:spcAft>
            <a:buNone/>
          </a:pPr>
          <a:r>
            <a:rPr lang="en-US" sz="1600" kern="1200" dirty="0">
              <a:solidFill>
                <a:schemeClr val="tx2"/>
              </a:solidFill>
              <a:latin typeface="Calibri" panose="020F0502020204030204" pitchFamily="34" charset="0"/>
              <a:ea typeface="Calibri" panose="020F0502020204030204" pitchFamily="34" charset="0"/>
              <a:cs typeface="Calibri" panose="020F0502020204030204" pitchFamily="34" charset="0"/>
            </a:rPr>
            <a:t>•(b) </a:t>
          </a:r>
          <a:r>
            <a:rPr lang="ru-RU" sz="16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бараа</a:t>
          </a:r>
          <a:r>
            <a:rPr lang="ru-RU" sz="16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дамжин</a:t>
          </a:r>
          <a:r>
            <a:rPr lang="ru-RU" sz="16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өнгөрч</a:t>
          </a:r>
          <a:r>
            <a:rPr lang="ru-RU" sz="16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буй </a:t>
          </a:r>
          <a:r>
            <a:rPr lang="ru-RU" sz="16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гуравдагч</a:t>
          </a:r>
          <a:r>
            <a:rPr lang="ru-RU" sz="16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улсын</a:t>
          </a:r>
          <a:r>
            <a:rPr lang="ru-RU" sz="16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гаалийн</a:t>
          </a:r>
          <a:r>
            <a:rPr lang="ru-RU" sz="16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байгууллагаас</a:t>
          </a:r>
          <a:r>
            <a:rPr lang="ru-RU" sz="16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олгосон</a:t>
          </a:r>
          <a:r>
            <a:rPr lang="ru-RU" sz="16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барааны</a:t>
          </a:r>
          <a:r>
            <a:rPr lang="ru-RU" sz="16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тодорхойлолтыг</a:t>
          </a:r>
          <a:r>
            <a:rPr lang="ru-RU" sz="16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агуулсан</a:t>
          </a:r>
          <a:r>
            <a:rPr lang="ru-RU" sz="16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мөн</a:t>
          </a:r>
          <a:r>
            <a:rPr lang="ru-RU" sz="16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бараа</a:t>
          </a:r>
          <a:r>
            <a:rPr lang="ru-RU" sz="16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гаалийн</a:t>
          </a:r>
          <a:r>
            <a:rPr lang="ru-RU" sz="16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хяналтад</a:t>
          </a:r>
          <a:r>
            <a:rPr lang="ru-RU" sz="16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байсан</a:t>
          </a:r>
          <a:r>
            <a:rPr lang="ru-RU" sz="16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болон </a:t>
          </a:r>
          <a:r>
            <a:rPr lang="ru-RU" sz="16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тээвэрлэлт</a:t>
          </a:r>
          <a:r>
            <a:rPr lang="ru-RU" sz="16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боловсруулалт</a:t>
          </a:r>
          <a:r>
            <a:rPr lang="ru-RU" sz="16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дахин</a:t>
          </a:r>
          <a:r>
            <a:rPr lang="ru-RU" sz="16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боловсруулалтын</a:t>
          </a:r>
          <a:r>
            <a:rPr lang="ru-RU" sz="16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үйлдэлтэй</a:t>
          </a:r>
          <a:r>
            <a:rPr lang="ru-RU" sz="16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холбоотой</a:t>
          </a:r>
          <a:r>
            <a:rPr lang="ru-RU" sz="16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нөхцөл</a:t>
          </a:r>
          <a:r>
            <a:rPr lang="ru-RU" sz="16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хангагдсан</a:t>
          </a:r>
          <a:r>
            <a:rPr lang="ru-RU" sz="16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болохыг</a:t>
          </a:r>
          <a:r>
            <a:rPr lang="ru-RU" sz="16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батлах </a:t>
          </a:r>
          <a:r>
            <a:rPr lang="ru-RU" sz="16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баримт</a:t>
          </a:r>
          <a:r>
            <a:rPr lang="ru-RU" sz="1600" kern="12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ru-RU" sz="1600" kern="1200" dirty="0" err="1">
              <a:solidFill>
                <a:schemeClr val="tx2"/>
              </a:solidFill>
              <a:latin typeface="Calibri" panose="020F0502020204030204" pitchFamily="34" charset="0"/>
              <a:ea typeface="Calibri" panose="020F0502020204030204" pitchFamily="34" charset="0"/>
              <a:cs typeface="Calibri" panose="020F0502020204030204" pitchFamily="34" charset="0"/>
            </a:rPr>
            <a:t>бичиг</a:t>
          </a:r>
          <a:r>
            <a:rPr lang="ru-RU" sz="1600" kern="1200" dirty="0">
              <a:solidFill>
                <a:schemeClr val="tx2"/>
              </a:solidFill>
              <a:latin typeface="Calibri" panose="020F0502020204030204" pitchFamily="34" charset="0"/>
              <a:ea typeface="Calibri" panose="020F0502020204030204" pitchFamily="34" charset="0"/>
              <a:cs typeface="Calibri" panose="020F0502020204030204" pitchFamily="34" charset="0"/>
            </a:rPr>
            <a:t>.</a:t>
          </a:r>
        </a:p>
      </dsp:txBody>
      <dsp:txXfrm>
        <a:off x="0" y="703262"/>
        <a:ext cx="8972938" cy="12254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1FAFD-4DD3-4B3C-88BA-5CFEE3F5CB73}">
      <dsp:nvSpPr>
        <dsp:cNvPr id="0" name=""/>
        <dsp:cNvSpPr/>
      </dsp:nvSpPr>
      <dsp:spPr>
        <a:xfrm>
          <a:off x="0" y="934"/>
          <a:ext cx="8963607" cy="439347"/>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ru-RU" sz="1300" kern="1200" dirty="0" err="1"/>
            <a:t>Хэлэлцээр</a:t>
          </a:r>
          <a:r>
            <a:rPr lang="ru-RU" sz="1300" kern="1200" dirty="0"/>
            <a:t> </a:t>
          </a:r>
          <a:r>
            <a:rPr lang="ru-RU" sz="1300" kern="1200" dirty="0" err="1"/>
            <a:t>хүчин</a:t>
          </a:r>
          <a:r>
            <a:rPr lang="ru-RU" sz="1300" kern="1200" dirty="0"/>
            <a:t> </a:t>
          </a:r>
          <a:r>
            <a:rPr lang="ru-RU" sz="1300" kern="1200" dirty="0" err="1"/>
            <a:t>төгөлдөр</a:t>
          </a:r>
          <a:r>
            <a:rPr lang="ru-RU" sz="1300" kern="1200" dirty="0"/>
            <a:t> </a:t>
          </a:r>
          <a:r>
            <a:rPr lang="ru-RU" sz="1300" kern="1200" dirty="0" err="1"/>
            <a:t>болохоос</a:t>
          </a:r>
          <a:r>
            <a:rPr lang="ru-RU" sz="1300" kern="1200" dirty="0"/>
            <a:t> </a:t>
          </a:r>
          <a:r>
            <a:rPr lang="ru-RU" sz="1300" kern="1200" dirty="0" err="1"/>
            <a:t>өмнө</a:t>
          </a:r>
          <a:r>
            <a:rPr lang="ru-RU" sz="1300" kern="1200" dirty="0"/>
            <a:t> Тал тус </a:t>
          </a:r>
          <a:r>
            <a:rPr lang="ru-RU" sz="1300" kern="1200" dirty="0" err="1"/>
            <a:t>бүр</a:t>
          </a:r>
          <a:r>
            <a:rPr lang="ru-RU" sz="1300" kern="1200" dirty="0"/>
            <a:t> </a:t>
          </a:r>
          <a:r>
            <a:rPr lang="ru-RU" sz="1300" kern="1200" dirty="0" err="1"/>
            <a:t>нөгөө</a:t>
          </a:r>
          <a:r>
            <a:rPr lang="ru-RU" sz="1300" kern="1200" dirty="0"/>
            <a:t> Талд </a:t>
          </a:r>
          <a:r>
            <a:rPr lang="ru-RU" sz="1300" kern="1200" dirty="0" err="1"/>
            <a:t>Евразийн</a:t>
          </a:r>
          <a:r>
            <a:rPr lang="ru-RU" sz="1300" kern="1200" dirty="0"/>
            <a:t> </a:t>
          </a:r>
          <a:r>
            <a:rPr lang="ru-RU" sz="1300" kern="1200" dirty="0" err="1"/>
            <a:t>эдийн</a:t>
          </a:r>
          <a:r>
            <a:rPr lang="ru-RU" sz="1300" kern="1200" dirty="0"/>
            <a:t> </a:t>
          </a:r>
          <a:r>
            <a:rPr lang="ru-RU" sz="1300" kern="1200" dirty="0" err="1"/>
            <a:t>засгийн</a:t>
          </a:r>
          <a:r>
            <a:rPr lang="ru-RU" sz="1300" kern="1200" dirty="0"/>
            <a:t> </a:t>
          </a:r>
          <a:r>
            <a:rPr lang="ru-RU" sz="1300" kern="1200" dirty="0" err="1"/>
            <a:t>комисс</a:t>
          </a:r>
          <a:r>
            <a:rPr lang="ru-RU" sz="1300" kern="1200" dirty="0"/>
            <a:t> болон Монгол </a:t>
          </a:r>
          <a:r>
            <a:rPr lang="ru-RU" sz="1300" kern="1200" dirty="0" err="1"/>
            <a:t>Улсын</a:t>
          </a:r>
          <a:r>
            <a:rPr lang="ru-RU" sz="1300" kern="1200" dirty="0"/>
            <a:t> </a:t>
          </a:r>
          <a:r>
            <a:rPr lang="ru-RU" sz="1300" kern="1200" dirty="0" err="1"/>
            <a:t>эрх</a:t>
          </a:r>
          <a:r>
            <a:rPr lang="ru-RU" sz="1300" kern="1200" dirty="0"/>
            <a:t> </a:t>
          </a:r>
          <a:r>
            <a:rPr lang="ru-RU" sz="1300" kern="1200" dirty="0" err="1"/>
            <a:t>бүхий</a:t>
          </a:r>
          <a:r>
            <a:rPr lang="ru-RU" sz="1300" kern="1200" dirty="0"/>
            <a:t> </a:t>
          </a:r>
          <a:r>
            <a:rPr lang="ru-RU" sz="1300" kern="1200" dirty="0" err="1"/>
            <a:t>байгууллагаар</a:t>
          </a:r>
          <a:r>
            <a:rPr lang="ru-RU" sz="1300" kern="1200" dirty="0"/>
            <a:t> тус </a:t>
          </a:r>
          <a:r>
            <a:rPr lang="ru-RU" sz="1300" kern="1200" dirty="0" err="1"/>
            <a:t>тус</a:t>
          </a:r>
          <a:r>
            <a:rPr lang="ru-RU" sz="1300" kern="1200" dirty="0"/>
            <a:t> </a:t>
          </a:r>
          <a:r>
            <a:rPr lang="ru-RU" sz="1300" kern="1200" dirty="0" err="1"/>
            <a:t>дамжуулан</a:t>
          </a:r>
          <a:r>
            <a:rPr lang="ru-RU" sz="1300" kern="1200" dirty="0"/>
            <a:t> </a:t>
          </a:r>
          <a:r>
            <a:rPr lang="ru-RU" sz="1300" kern="1200" dirty="0" err="1"/>
            <a:t>дараах</a:t>
          </a:r>
          <a:r>
            <a:rPr lang="ru-RU" sz="1300" kern="1200" dirty="0"/>
            <a:t> </a:t>
          </a:r>
          <a:r>
            <a:rPr lang="ru-RU" sz="1300" kern="1200" dirty="0" err="1"/>
            <a:t>мэдээллийг</a:t>
          </a:r>
          <a:r>
            <a:rPr lang="ru-RU" sz="1300" kern="1200" dirty="0"/>
            <a:t> </a:t>
          </a:r>
          <a:r>
            <a:rPr lang="ru-RU" sz="1300" kern="1200" dirty="0" err="1"/>
            <a:t>хүргүүлэх</a:t>
          </a:r>
          <a:r>
            <a:rPr lang="ru-RU" sz="1300" kern="1200" dirty="0"/>
            <a:t> </a:t>
          </a:r>
          <a:r>
            <a:rPr lang="ru-RU" sz="1300" kern="1200" dirty="0" err="1"/>
            <a:t>ёстой</a:t>
          </a:r>
          <a:r>
            <a:rPr lang="ru-RU" sz="1300" kern="1200" dirty="0"/>
            <a:t>:</a:t>
          </a:r>
          <a:endParaRPr lang="ru-RU" sz="1300" kern="1200" dirty="0">
            <a:solidFill>
              <a:schemeClr val="bg1"/>
            </a:solidFill>
          </a:endParaRPr>
        </a:p>
      </dsp:txBody>
      <dsp:txXfrm>
        <a:off x="21447" y="22381"/>
        <a:ext cx="8920713" cy="396453"/>
      </dsp:txXfrm>
    </dsp:sp>
    <dsp:sp modelId="{03C66124-8434-4D23-B168-689A98B4DF2F}">
      <dsp:nvSpPr>
        <dsp:cNvPr id="0" name=""/>
        <dsp:cNvSpPr/>
      </dsp:nvSpPr>
      <dsp:spPr>
        <a:xfrm>
          <a:off x="0" y="416368"/>
          <a:ext cx="8963607" cy="1666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595" tIns="17780" rIns="99568" bIns="17780" numCol="1" spcCol="1270" anchor="t" anchorCtr="0">
          <a:noAutofit/>
        </a:bodyPr>
        <a:lstStyle/>
        <a:p>
          <a:pPr marL="114300" lvl="1" indent="-114300" algn="just" defTabSz="622300">
            <a:lnSpc>
              <a:spcPct val="90000"/>
            </a:lnSpc>
            <a:spcBef>
              <a:spcPct val="0"/>
            </a:spcBef>
            <a:spcAft>
              <a:spcPct val="20000"/>
            </a:spcAft>
            <a:buChar char="•"/>
          </a:pPr>
          <a:r>
            <a:rPr lang="ru-RU" sz="1400" kern="1200" dirty="0" err="1">
              <a:solidFill>
                <a:schemeClr val="tx2"/>
              </a:solidFill>
            </a:rPr>
            <a:t>Талуудын</a:t>
          </a:r>
          <a:r>
            <a:rPr lang="ru-RU" sz="1400" kern="1200" dirty="0">
              <a:solidFill>
                <a:schemeClr val="tx2"/>
              </a:solidFill>
            </a:rPr>
            <a:t> </a:t>
          </a:r>
          <a:r>
            <a:rPr lang="ru-RU" sz="1400" kern="1200" dirty="0" err="1">
              <a:solidFill>
                <a:schemeClr val="tx2"/>
              </a:solidFill>
            </a:rPr>
            <a:t>эрх</a:t>
          </a:r>
          <a:r>
            <a:rPr lang="ru-RU" sz="1400" kern="1200" dirty="0">
              <a:solidFill>
                <a:schemeClr val="tx2"/>
              </a:solidFill>
            </a:rPr>
            <a:t> </a:t>
          </a:r>
          <a:r>
            <a:rPr lang="ru-RU" sz="1400" kern="1200" dirty="0" err="1">
              <a:solidFill>
                <a:schemeClr val="tx2"/>
              </a:solidFill>
            </a:rPr>
            <a:t>бүхий</a:t>
          </a:r>
          <a:r>
            <a:rPr lang="ru-RU" sz="1400" kern="1200" dirty="0">
              <a:solidFill>
                <a:schemeClr val="tx2"/>
              </a:solidFill>
            </a:rPr>
            <a:t> болон </a:t>
          </a:r>
          <a:r>
            <a:rPr lang="ru-RU" sz="1400" kern="1200" dirty="0" err="1">
              <a:solidFill>
                <a:schemeClr val="tx2"/>
              </a:solidFill>
            </a:rPr>
            <a:t>баталгаажуулагч</a:t>
          </a:r>
          <a:r>
            <a:rPr lang="ru-RU" sz="1400" kern="1200" dirty="0">
              <a:solidFill>
                <a:schemeClr val="tx2"/>
              </a:solidFill>
            </a:rPr>
            <a:t> </a:t>
          </a:r>
          <a:r>
            <a:rPr lang="ru-RU" sz="1400" kern="1200" dirty="0" err="1">
              <a:solidFill>
                <a:schemeClr val="tx2"/>
              </a:solidFill>
            </a:rPr>
            <a:t>байгууллага</a:t>
          </a:r>
          <a:r>
            <a:rPr lang="ru-RU" sz="1400" kern="1200" dirty="0">
              <a:solidFill>
                <a:schemeClr val="tx2"/>
              </a:solidFill>
            </a:rPr>
            <a:t> тус </a:t>
          </a:r>
          <a:r>
            <a:rPr lang="ru-RU" sz="1400" kern="1200" dirty="0" err="1">
              <a:solidFill>
                <a:schemeClr val="tx2"/>
              </a:solidFill>
            </a:rPr>
            <a:t>бүрийн</a:t>
          </a:r>
          <a:r>
            <a:rPr lang="ru-RU" sz="1400" kern="1200" dirty="0">
              <a:solidFill>
                <a:schemeClr val="tx2"/>
              </a:solidFill>
            </a:rPr>
            <a:t> </a:t>
          </a:r>
          <a:r>
            <a:rPr lang="ru-RU" sz="1400" kern="1200" dirty="0" err="1">
              <a:solidFill>
                <a:schemeClr val="tx2"/>
              </a:solidFill>
            </a:rPr>
            <a:t>нэр</a:t>
          </a:r>
          <a:r>
            <a:rPr lang="ru-RU" sz="1400" kern="1200" dirty="0">
              <a:solidFill>
                <a:schemeClr val="tx2"/>
              </a:solidFill>
            </a:rPr>
            <a:t> болон </a:t>
          </a:r>
          <a:r>
            <a:rPr lang="ru-RU" sz="1400" kern="1200" dirty="0" err="1">
              <a:solidFill>
                <a:schemeClr val="tx2"/>
              </a:solidFill>
            </a:rPr>
            <a:t>хаяг</a:t>
          </a:r>
          <a:r>
            <a:rPr lang="ru-RU" sz="1400" kern="1200" dirty="0">
              <a:solidFill>
                <a:schemeClr val="tx2"/>
              </a:solidFill>
            </a:rPr>
            <a:t>;</a:t>
          </a:r>
        </a:p>
        <a:p>
          <a:pPr marL="114300" lvl="1" indent="-114300" algn="l" defTabSz="622300">
            <a:lnSpc>
              <a:spcPct val="90000"/>
            </a:lnSpc>
            <a:spcBef>
              <a:spcPct val="0"/>
            </a:spcBef>
            <a:spcAft>
              <a:spcPct val="20000"/>
            </a:spcAft>
            <a:buNone/>
          </a:pPr>
          <a:r>
            <a:rPr lang="ru-RU" sz="1400" kern="1200" dirty="0">
              <a:solidFill>
                <a:schemeClr val="tx2"/>
              </a:solidFill>
            </a:rPr>
            <a:t>• </a:t>
          </a:r>
          <a:r>
            <a:rPr lang="ru-RU" sz="1400" kern="1200" dirty="0" err="1">
              <a:solidFill>
                <a:schemeClr val="tx2"/>
              </a:solidFill>
            </a:rPr>
            <a:t>Талуудын</a:t>
          </a:r>
          <a:r>
            <a:rPr lang="ru-RU" sz="1400" kern="1200" dirty="0">
              <a:solidFill>
                <a:schemeClr val="tx2"/>
              </a:solidFill>
            </a:rPr>
            <a:t> </a:t>
          </a:r>
          <a:r>
            <a:rPr lang="ru-RU" sz="1400" kern="1200" dirty="0" err="1">
              <a:solidFill>
                <a:schemeClr val="tx2"/>
              </a:solidFill>
            </a:rPr>
            <a:t>эрх</a:t>
          </a:r>
          <a:r>
            <a:rPr lang="ru-RU" sz="1400" kern="1200" dirty="0">
              <a:solidFill>
                <a:schemeClr val="tx2"/>
              </a:solidFill>
            </a:rPr>
            <a:t> </a:t>
          </a:r>
          <a:r>
            <a:rPr lang="ru-RU" sz="1400" kern="1200" dirty="0" err="1">
              <a:solidFill>
                <a:schemeClr val="tx2"/>
              </a:solidFill>
            </a:rPr>
            <a:t>бүхий</a:t>
          </a:r>
          <a:r>
            <a:rPr lang="ru-RU" sz="1400" kern="1200" dirty="0">
              <a:solidFill>
                <a:schemeClr val="tx2"/>
              </a:solidFill>
            </a:rPr>
            <a:t> </a:t>
          </a:r>
          <a:r>
            <a:rPr lang="ru-RU" sz="1400" kern="1200" dirty="0" err="1">
              <a:solidFill>
                <a:schemeClr val="tx2"/>
              </a:solidFill>
            </a:rPr>
            <a:t>байгууллагын</a:t>
          </a:r>
          <a:r>
            <a:rPr lang="ru-RU" sz="1400" kern="1200" dirty="0">
              <a:solidFill>
                <a:schemeClr val="tx2"/>
              </a:solidFill>
            </a:rPr>
            <a:t> </a:t>
          </a:r>
          <a:r>
            <a:rPr lang="ru-RU" sz="1400" kern="1200" dirty="0" err="1">
              <a:solidFill>
                <a:schemeClr val="tx2"/>
              </a:solidFill>
            </a:rPr>
            <a:t>тамганы</a:t>
          </a:r>
          <a:r>
            <a:rPr lang="ru-RU" sz="1400" kern="1200" dirty="0">
              <a:solidFill>
                <a:schemeClr val="tx2"/>
              </a:solidFill>
            </a:rPr>
            <a:t> эх </a:t>
          </a:r>
          <a:r>
            <a:rPr lang="ru-RU" sz="1400" kern="1200" dirty="0" err="1">
              <a:solidFill>
                <a:schemeClr val="tx2"/>
              </a:solidFill>
            </a:rPr>
            <a:t>бөгөөд</a:t>
          </a:r>
          <a:r>
            <a:rPr lang="ru-RU" sz="1400" kern="1200" dirty="0">
              <a:solidFill>
                <a:schemeClr val="tx2"/>
              </a:solidFill>
            </a:rPr>
            <a:t> </a:t>
          </a:r>
          <a:r>
            <a:rPr lang="ru-RU" sz="1400" kern="1200" dirty="0" err="1">
              <a:solidFill>
                <a:schemeClr val="tx2"/>
              </a:solidFill>
            </a:rPr>
            <a:t>тод</a:t>
          </a:r>
          <a:r>
            <a:rPr lang="ru-RU" sz="1400" kern="1200" dirty="0">
              <a:solidFill>
                <a:schemeClr val="tx2"/>
              </a:solidFill>
            </a:rPr>
            <a:t> </a:t>
          </a:r>
          <a:r>
            <a:rPr lang="ru-RU" sz="1400" kern="1200" dirty="0" err="1">
              <a:solidFill>
                <a:schemeClr val="tx2"/>
              </a:solidFill>
            </a:rPr>
            <a:t>дардасны</a:t>
          </a:r>
          <a:r>
            <a:rPr lang="ru-RU" sz="1400" kern="1200" dirty="0">
              <a:solidFill>
                <a:schemeClr val="tx2"/>
              </a:solidFill>
            </a:rPr>
            <a:t> </a:t>
          </a:r>
          <a:r>
            <a:rPr lang="ru-RU" sz="1400" kern="1200" dirty="0" err="1">
              <a:solidFill>
                <a:schemeClr val="tx2"/>
              </a:solidFill>
            </a:rPr>
            <a:t>загвар</a:t>
          </a:r>
          <a:r>
            <a:rPr lang="ru-RU" sz="1400" kern="1200" dirty="0">
              <a:solidFill>
                <a:schemeClr val="tx2"/>
              </a:solidFill>
            </a:rPr>
            <a:t>;</a:t>
          </a:r>
        </a:p>
        <a:p>
          <a:pPr marL="114300" lvl="1" indent="-114300" algn="l" defTabSz="622300">
            <a:lnSpc>
              <a:spcPct val="90000"/>
            </a:lnSpc>
            <a:spcBef>
              <a:spcPct val="0"/>
            </a:spcBef>
            <a:spcAft>
              <a:spcPct val="20000"/>
            </a:spcAft>
            <a:buNone/>
          </a:pPr>
          <a:r>
            <a:rPr lang="ru-RU" sz="1400" kern="1200" dirty="0">
              <a:solidFill>
                <a:schemeClr val="tx2"/>
              </a:solidFill>
            </a:rPr>
            <a:t>• </a:t>
          </a:r>
          <a:r>
            <a:rPr lang="ru-RU" sz="1400" kern="1200" dirty="0" err="1">
              <a:solidFill>
                <a:schemeClr val="tx2"/>
              </a:solidFill>
            </a:rPr>
            <a:t>Баталгаажуулалтын</a:t>
          </a:r>
          <a:r>
            <a:rPr lang="ru-RU" sz="1400" kern="1200" dirty="0">
              <a:solidFill>
                <a:schemeClr val="tx2"/>
              </a:solidFill>
            </a:rPr>
            <a:t> </a:t>
          </a:r>
          <a:r>
            <a:rPr lang="ru-RU" sz="1400" kern="1200" dirty="0" err="1">
              <a:solidFill>
                <a:schemeClr val="tx2"/>
              </a:solidFill>
            </a:rPr>
            <a:t>журмыг</a:t>
          </a:r>
          <a:r>
            <a:rPr lang="ru-RU" sz="1400" kern="1200" dirty="0">
              <a:solidFill>
                <a:schemeClr val="tx2"/>
              </a:solidFill>
            </a:rPr>
            <a:t> </a:t>
          </a:r>
          <a:r>
            <a:rPr lang="ru-RU" sz="1400" kern="1200" dirty="0" err="1">
              <a:solidFill>
                <a:schemeClr val="tx2"/>
              </a:solidFill>
            </a:rPr>
            <a:t>хялбаршуулах</a:t>
          </a:r>
          <a:r>
            <a:rPr lang="ru-RU" sz="1400" kern="1200" dirty="0">
              <a:solidFill>
                <a:schemeClr val="tx2"/>
              </a:solidFill>
            </a:rPr>
            <a:t> </a:t>
          </a:r>
          <a:r>
            <a:rPr lang="ru-RU" sz="1400" kern="1200" dirty="0" err="1">
              <a:solidFill>
                <a:schemeClr val="tx2"/>
              </a:solidFill>
            </a:rPr>
            <a:t>зорилгоор</a:t>
          </a:r>
          <a:r>
            <a:rPr lang="ru-RU" sz="1400" kern="1200" dirty="0">
              <a:solidFill>
                <a:schemeClr val="tx2"/>
              </a:solidFill>
            </a:rPr>
            <a:t> </a:t>
          </a:r>
          <a:r>
            <a:rPr lang="ru-RU" sz="1400" kern="1200" dirty="0" err="1">
              <a:solidFill>
                <a:schemeClr val="tx2"/>
              </a:solidFill>
            </a:rPr>
            <a:t>Талуудын</a:t>
          </a:r>
          <a:r>
            <a:rPr lang="ru-RU" sz="1400" kern="1200" dirty="0">
              <a:solidFill>
                <a:schemeClr val="tx2"/>
              </a:solidFill>
            </a:rPr>
            <a:t> </a:t>
          </a:r>
          <a:r>
            <a:rPr lang="ru-RU" sz="1400" kern="1200" dirty="0" err="1">
              <a:solidFill>
                <a:schemeClr val="tx2"/>
              </a:solidFill>
            </a:rPr>
            <a:t>гаалийн</a:t>
          </a:r>
          <a:r>
            <a:rPr lang="ru-RU" sz="1400" kern="1200" dirty="0">
              <a:solidFill>
                <a:schemeClr val="tx2"/>
              </a:solidFill>
            </a:rPr>
            <a:t> болон </a:t>
          </a:r>
          <a:r>
            <a:rPr lang="ru-RU" sz="1400" kern="1200" dirty="0" err="1">
              <a:solidFill>
                <a:schemeClr val="tx2"/>
              </a:solidFill>
            </a:rPr>
            <a:t>баталгаажуулагч</a:t>
          </a:r>
          <a:r>
            <a:rPr lang="ru-RU" sz="1400" kern="1200" dirty="0">
              <a:solidFill>
                <a:schemeClr val="tx2"/>
              </a:solidFill>
            </a:rPr>
            <a:t> </a:t>
          </a:r>
          <a:r>
            <a:rPr lang="ru-RU" sz="1400" kern="1200" dirty="0" err="1">
              <a:solidFill>
                <a:schemeClr val="tx2"/>
              </a:solidFill>
            </a:rPr>
            <a:t>байгууллагуудын</a:t>
          </a:r>
          <a:r>
            <a:rPr lang="ru-RU" sz="1400" kern="1200" dirty="0">
              <a:solidFill>
                <a:schemeClr val="tx2"/>
              </a:solidFill>
            </a:rPr>
            <a:t> </a:t>
          </a:r>
          <a:r>
            <a:rPr lang="ru-RU" sz="1400" kern="1200" dirty="0" err="1">
              <a:solidFill>
                <a:schemeClr val="tx2"/>
              </a:solidFill>
            </a:rPr>
            <a:t>холбоо</a:t>
          </a:r>
          <a:r>
            <a:rPr lang="ru-RU" sz="1400" kern="1200" dirty="0">
              <a:solidFill>
                <a:schemeClr val="tx2"/>
              </a:solidFill>
            </a:rPr>
            <a:t> </a:t>
          </a:r>
          <a:r>
            <a:rPr lang="ru-RU" sz="1400" kern="1200" dirty="0" err="1">
              <a:solidFill>
                <a:schemeClr val="tx2"/>
              </a:solidFill>
            </a:rPr>
            <a:t>барих</a:t>
          </a:r>
          <a:r>
            <a:rPr lang="ru-RU" sz="1400" kern="1200" dirty="0">
              <a:solidFill>
                <a:schemeClr val="tx2"/>
              </a:solidFill>
            </a:rPr>
            <a:t> </a:t>
          </a:r>
          <a:r>
            <a:rPr lang="ru-RU" sz="1400" kern="1200" dirty="0" err="1">
              <a:solidFill>
                <a:schemeClr val="tx2"/>
              </a:solidFill>
            </a:rPr>
            <a:t>цахим</a:t>
          </a:r>
          <a:r>
            <a:rPr lang="ru-RU" sz="1400" kern="1200" dirty="0">
              <a:solidFill>
                <a:schemeClr val="tx2"/>
              </a:solidFill>
            </a:rPr>
            <a:t> </a:t>
          </a:r>
          <a:r>
            <a:rPr lang="ru-RU" sz="1400" kern="1200" dirty="0" err="1">
              <a:solidFill>
                <a:schemeClr val="tx2"/>
              </a:solidFill>
            </a:rPr>
            <a:t>шуудангийн</a:t>
          </a:r>
          <a:r>
            <a:rPr lang="ru-RU" sz="1400" kern="1200" dirty="0">
              <a:solidFill>
                <a:schemeClr val="tx2"/>
              </a:solidFill>
            </a:rPr>
            <a:t> </a:t>
          </a:r>
          <a:r>
            <a:rPr lang="ru-RU" sz="1400" kern="1200" dirty="0" err="1">
              <a:solidFill>
                <a:schemeClr val="tx2"/>
              </a:solidFill>
            </a:rPr>
            <a:t>хаяг</a:t>
          </a:r>
          <a:r>
            <a:rPr lang="ru-RU" sz="1400" kern="1200" dirty="0">
              <a:solidFill>
                <a:schemeClr val="tx2"/>
              </a:solidFill>
            </a:rPr>
            <a:t>;</a:t>
          </a:r>
        </a:p>
        <a:p>
          <a:pPr marL="114300" lvl="1" indent="-114300" algn="l" defTabSz="622300">
            <a:lnSpc>
              <a:spcPct val="90000"/>
            </a:lnSpc>
            <a:spcBef>
              <a:spcPct val="0"/>
            </a:spcBef>
            <a:spcAft>
              <a:spcPct val="20000"/>
            </a:spcAft>
            <a:buNone/>
          </a:pPr>
          <a:r>
            <a:rPr lang="ru-RU" sz="1400" kern="1200" dirty="0">
              <a:solidFill>
                <a:schemeClr val="tx2"/>
              </a:solidFill>
            </a:rPr>
            <a:t>• </a:t>
          </a:r>
          <a:r>
            <a:rPr lang="ru-RU" sz="1400" kern="1200" dirty="0" err="1">
              <a:solidFill>
                <a:schemeClr val="tx2"/>
              </a:solidFill>
            </a:rPr>
            <a:t>Журмын</a:t>
          </a:r>
          <a:r>
            <a:rPr lang="ru-RU" sz="1400" kern="1200" dirty="0">
              <a:solidFill>
                <a:schemeClr val="tx2"/>
              </a:solidFill>
            </a:rPr>
            <a:t> 28 </a:t>
          </a:r>
          <a:r>
            <a:rPr lang="ru-RU" sz="1400" kern="1200" dirty="0" err="1">
              <a:solidFill>
                <a:schemeClr val="tx2"/>
              </a:solidFill>
            </a:rPr>
            <a:t>дугаар</a:t>
          </a:r>
          <a:r>
            <a:rPr lang="ru-RU" sz="1400" kern="1200" dirty="0">
              <a:solidFill>
                <a:schemeClr val="tx2"/>
              </a:solidFill>
            </a:rPr>
            <a:t> </a:t>
          </a:r>
          <a:r>
            <a:rPr lang="ru-RU" sz="1400" kern="1200" dirty="0" err="1">
              <a:solidFill>
                <a:schemeClr val="tx2"/>
              </a:solidFill>
            </a:rPr>
            <a:t>зүйлд</a:t>
          </a:r>
          <a:r>
            <a:rPr lang="ru-RU" sz="1400" kern="1200" dirty="0">
              <a:solidFill>
                <a:schemeClr val="tx2"/>
              </a:solidFill>
            </a:rPr>
            <a:t> </a:t>
          </a:r>
          <a:r>
            <a:rPr lang="ru-RU" sz="1400" kern="1200" dirty="0" err="1">
              <a:solidFill>
                <a:schemeClr val="tx2"/>
              </a:solidFill>
            </a:rPr>
            <a:t>заасан</a:t>
          </a:r>
          <a:r>
            <a:rPr lang="ru-RU" sz="1400" kern="1200" dirty="0">
              <a:solidFill>
                <a:schemeClr val="tx2"/>
              </a:solidFill>
            </a:rPr>
            <a:t> </a:t>
          </a:r>
          <a:r>
            <a:rPr lang="ru-RU" sz="1400" kern="1200" dirty="0" err="1">
              <a:solidFill>
                <a:schemeClr val="tx2"/>
              </a:solidFill>
            </a:rPr>
            <a:t>цахим</a:t>
          </a:r>
          <a:r>
            <a:rPr lang="ru-RU" sz="1400" kern="1200" dirty="0">
              <a:solidFill>
                <a:schemeClr val="tx2"/>
              </a:solidFill>
            </a:rPr>
            <a:t> </a:t>
          </a:r>
          <a:r>
            <a:rPr lang="ru-RU" sz="1400" kern="1200" dirty="0" err="1">
              <a:solidFill>
                <a:schemeClr val="tx2"/>
              </a:solidFill>
            </a:rPr>
            <a:t>мэдээллийн</a:t>
          </a:r>
          <a:r>
            <a:rPr lang="ru-RU" sz="1400" kern="1200" dirty="0">
              <a:solidFill>
                <a:schemeClr val="tx2"/>
              </a:solidFill>
            </a:rPr>
            <a:t> </a:t>
          </a:r>
          <a:r>
            <a:rPr lang="ru-RU" sz="1400" kern="1200" dirty="0" err="1">
              <a:solidFill>
                <a:schemeClr val="tx2"/>
              </a:solidFill>
            </a:rPr>
            <a:t>сангийн</a:t>
          </a:r>
          <a:r>
            <a:rPr lang="ru-RU" sz="1400" kern="1200" dirty="0">
              <a:solidFill>
                <a:schemeClr val="tx2"/>
              </a:solidFill>
            </a:rPr>
            <a:t> </a:t>
          </a:r>
          <a:r>
            <a:rPr lang="ru-RU" sz="1400" kern="1200" dirty="0" err="1">
              <a:solidFill>
                <a:schemeClr val="tx2"/>
              </a:solidFill>
            </a:rPr>
            <a:t>цахим</a:t>
          </a:r>
          <a:r>
            <a:rPr lang="ru-RU" sz="1400" kern="1200" dirty="0">
              <a:solidFill>
                <a:schemeClr val="tx2"/>
              </a:solidFill>
            </a:rPr>
            <a:t> </a:t>
          </a:r>
          <a:r>
            <a:rPr lang="ru-RU" sz="1400" kern="1200" dirty="0" err="1">
              <a:solidFill>
                <a:schemeClr val="tx2"/>
              </a:solidFill>
            </a:rPr>
            <a:t>хаяг</a:t>
          </a:r>
          <a:r>
            <a:rPr lang="ru-RU" sz="1400" kern="1200" dirty="0">
              <a:solidFill>
                <a:schemeClr val="tx2"/>
              </a:solidFill>
            </a:rPr>
            <a:t>, </a:t>
          </a:r>
          <a:r>
            <a:rPr lang="ru-RU" sz="1400" kern="1200" dirty="0" err="1">
              <a:solidFill>
                <a:schemeClr val="tx2"/>
              </a:solidFill>
            </a:rPr>
            <a:t>мөн</a:t>
          </a:r>
          <a:r>
            <a:rPr lang="ru-RU" sz="1400" kern="1200" dirty="0">
              <a:solidFill>
                <a:schemeClr val="tx2"/>
              </a:solidFill>
            </a:rPr>
            <a:t> </a:t>
          </a:r>
          <a:r>
            <a:rPr lang="ru-RU" sz="1400" kern="1200" dirty="0" err="1">
              <a:solidFill>
                <a:schemeClr val="tx2"/>
              </a:solidFill>
            </a:rPr>
            <a:t>тэдгээр</a:t>
          </a:r>
          <a:r>
            <a:rPr lang="ru-RU" sz="1400" kern="1200" dirty="0">
              <a:solidFill>
                <a:schemeClr val="tx2"/>
              </a:solidFill>
            </a:rPr>
            <a:t> </a:t>
          </a:r>
          <a:r>
            <a:rPr lang="ru-RU" sz="1400" kern="1200" dirty="0" err="1">
              <a:solidFill>
                <a:schemeClr val="tx2"/>
              </a:solidFill>
            </a:rPr>
            <a:t>цахим</a:t>
          </a:r>
          <a:r>
            <a:rPr lang="ru-RU" sz="1400" kern="1200" dirty="0">
              <a:solidFill>
                <a:schemeClr val="tx2"/>
              </a:solidFill>
            </a:rPr>
            <a:t> </a:t>
          </a:r>
          <a:r>
            <a:rPr lang="ru-RU" sz="1400" kern="1200" dirty="0" err="1">
              <a:solidFill>
                <a:schemeClr val="tx2"/>
              </a:solidFill>
            </a:rPr>
            <a:t>мэдээллийн</a:t>
          </a:r>
          <a:r>
            <a:rPr lang="ru-RU" sz="1400" kern="1200" dirty="0">
              <a:solidFill>
                <a:schemeClr val="tx2"/>
              </a:solidFill>
            </a:rPr>
            <a:t> </a:t>
          </a:r>
          <a:r>
            <a:rPr lang="ru-RU" sz="1400" kern="1200" dirty="0" err="1">
              <a:solidFill>
                <a:schemeClr val="tx2"/>
              </a:solidFill>
            </a:rPr>
            <a:t>санд</a:t>
          </a:r>
          <a:r>
            <a:rPr lang="ru-RU" sz="1400" kern="1200" dirty="0">
              <a:solidFill>
                <a:schemeClr val="tx2"/>
              </a:solidFill>
            </a:rPr>
            <a:t> </a:t>
          </a:r>
          <a:r>
            <a:rPr lang="ru-RU" sz="1400" kern="1200" dirty="0" err="1">
              <a:solidFill>
                <a:schemeClr val="tx2"/>
              </a:solidFill>
            </a:rPr>
            <a:t>хандахад</a:t>
          </a:r>
          <a:r>
            <a:rPr lang="ru-RU" sz="1400" kern="1200" dirty="0">
              <a:solidFill>
                <a:schemeClr val="tx2"/>
              </a:solidFill>
            </a:rPr>
            <a:t> </a:t>
          </a:r>
          <a:r>
            <a:rPr lang="ru-RU" sz="1400" kern="1200" dirty="0" err="1">
              <a:solidFill>
                <a:schemeClr val="tx2"/>
              </a:solidFill>
            </a:rPr>
            <a:t>шаардлагатай</a:t>
          </a:r>
          <a:r>
            <a:rPr lang="ru-RU" sz="1400" kern="1200" dirty="0">
              <a:solidFill>
                <a:schemeClr val="tx2"/>
              </a:solidFill>
            </a:rPr>
            <a:t> </a:t>
          </a:r>
          <a:r>
            <a:rPr lang="ru-RU" sz="1400" kern="1200" dirty="0" err="1">
              <a:solidFill>
                <a:schemeClr val="tx2"/>
              </a:solidFill>
            </a:rPr>
            <a:t>мэдээлэл</a:t>
          </a:r>
          <a:r>
            <a:rPr lang="ru-RU" sz="1400" kern="1200" dirty="0">
              <a:solidFill>
                <a:schemeClr val="tx2"/>
              </a:solidFill>
            </a:rPr>
            <a:t> (</a:t>
          </a:r>
          <a:r>
            <a:rPr lang="ru-RU" sz="1400" kern="1200" dirty="0" err="1">
              <a:solidFill>
                <a:schemeClr val="tx2"/>
              </a:solidFill>
            </a:rPr>
            <a:t>хэрэглэгчийн</a:t>
          </a:r>
          <a:r>
            <a:rPr lang="ru-RU" sz="1400" kern="1200" dirty="0">
              <a:solidFill>
                <a:schemeClr val="tx2"/>
              </a:solidFill>
            </a:rPr>
            <a:t> </a:t>
          </a:r>
          <a:r>
            <a:rPr lang="ru-RU" sz="1400" kern="1200" dirty="0" err="1">
              <a:solidFill>
                <a:schemeClr val="tx2"/>
              </a:solidFill>
            </a:rPr>
            <a:t>нэр</a:t>
          </a:r>
          <a:r>
            <a:rPr lang="ru-RU" sz="1400" kern="1200" dirty="0">
              <a:solidFill>
                <a:schemeClr val="tx2"/>
              </a:solidFill>
            </a:rPr>
            <a:t> болон </a:t>
          </a:r>
          <a:r>
            <a:rPr lang="ru-RU" sz="1400" kern="1200" dirty="0" err="1">
              <a:solidFill>
                <a:schemeClr val="tx2"/>
              </a:solidFill>
            </a:rPr>
            <a:t>нууц</a:t>
          </a:r>
          <a:r>
            <a:rPr lang="ru-RU" sz="1400" kern="1200" dirty="0">
              <a:solidFill>
                <a:schemeClr val="tx2"/>
              </a:solidFill>
            </a:rPr>
            <a:t> </a:t>
          </a:r>
          <a:r>
            <a:rPr lang="ru-RU" sz="1400" kern="1200" dirty="0" err="1">
              <a:solidFill>
                <a:schemeClr val="tx2"/>
              </a:solidFill>
            </a:rPr>
            <a:t>үг</a:t>
          </a:r>
          <a:r>
            <a:rPr lang="ru-RU" sz="1400" kern="1200" dirty="0">
              <a:solidFill>
                <a:schemeClr val="tx2"/>
              </a:solidFill>
            </a:rPr>
            <a:t> — </a:t>
          </a:r>
          <a:r>
            <a:rPr lang="ru-RU" sz="1400" kern="1200" dirty="0" err="1">
              <a:solidFill>
                <a:schemeClr val="tx2"/>
              </a:solidFill>
            </a:rPr>
            <a:t>шаардагдах</a:t>
          </a:r>
          <a:r>
            <a:rPr lang="ru-RU" sz="1400" kern="1200" dirty="0">
              <a:solidFill>
                <a:schemeClr val="tx2"/>
              </a:solidFill>
            </a:rPr>
            <a:t> </a:t>
          </a:r>
          <a:r>
            <a:rPr lang="ru-RU" sz="1400" kern="1200" dirty="0" err="1">
              <a:solidFill>
                <a:schemeClr val="tx2"/>
              </a:solidFill>
            </a:rPr>
            <a:t>тохиолдолд</a:t>
          </a:r>
          <a:r>
            <a:rPr lang="ru-RU" sz="1400" kern="1200" dirty="0">
              <a:solidFill>
                <a:schemeClr val="tx2"/>
              </a:solidFill>
            </a:rPr>
            <a:t>).</a:t>
          </a:r>
        </a:p>
      </dsp:txBody>
      <dsp:txXfrm>
        <a:off x="0" y="416368"/>
        <a:ext cx="8963607" cy="166648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pPr>
              <a:defRPr/>
            </a:pPr>
            <a:endParaRPr lang="ru-RU" dirty="0"/>
          </a:p>
        </p:txBody>
      </p:sp>
      <p:sp>
        <p:nvSpPr>
          <p:cNvPr id="4" name="Нижний колонтитул 3"/>
          <p:cNvSpPr>
            <a:spLocks noGrp="1"/>
          </p:cNvSpPr>
          <p:nvPr>
            <p:ph type="ftr" sz="quarter" idx="2"/>
          </p:nvPr>
        </p:nvSpPr>
        <p:spPr>
          <a:xfrm>
            <a:off x="0" y="9445170"/>
            <a:ext cx="2949099" cy="497205"/>
          </a:xfrm>
          <a:prstGeom prst="rect">
            <a:avLst/>
          </a:prstGeom>
        </p:spPr>
        <p:txBody>
          <a:bodyPr vert="horz" lIns="91440" tIns="45720" rIns="91440" bIns="45720" rtlCol="0" anchor="b"/>
          <a:lstStyle>
            <a:lvl1pPr algn="l">
              <a:defRPr sz="1200"/>
            </a:lvl1pPr>
          </a:lstStyle>
          <a:p>
            <a:pPr>
              <a:defRPr/>
            </a:pPr>
            <a:endParaRPr lang="ru-RU" dirty="0"/>
          </a:p>
        </p:txBody>
      </p:sp>
      <p:sp>
        <p:nvSpPr>
          <p:cNvPr id="5" name="Номер слайда 4"/>
          <p:cNvSpPr>
            <a:spLocks noGrp="1"/>
          </p:cNvSpPr>
          <p:nvPr>
            <p:ph type="sldNum" sz="quarter" idx="3"/>
          </p:nvPr>
        </p:nvSpPr>
        <p:spPr>
          <a:xfrm>
            <a:off x="3854940" y="9445170"/>
            <a:ext cx="2949099" cy="49720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039A10D-FF89-4304-8834-E5758B5B28FC}" type="slidenum">
              <a:rPr lang="ru-RU" altLang="ru-RU"/>
              <a:pPr>
                <a:defRPr/>
              </a:pPr>
              <a:t>‹#›</a:t>
            </a:fld>
            <a:endParaRPr lang="ru-RU" altLang="ru-RU" dirty="0"/>
          </a:p>
        </p:txBody>
      </p:sp>
    </p:spTree>
    <p:extLst>
      <p:ext uri="{BB962C8B-B14F-4D97-AF65-F5344CB8AC3E}">
        <p14:creationId xmlns:p14="http://schemas.microsoft.com/office/powerpoint/2010/main" val="38029499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54940" y="0"/>
            <a:ext cx="2949099" cy="498932"/>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F836DE1-6B7A-47AD-B7B7-17DCB15A01C6}" type="datetimeFigureOut">
              <a:rPr lang="en-US"/>
              <a:pPr>
                <a:defRPr/>
              </a:pPr>
              <a:t>5/22/2026</a:t>
            </a:fld>
            <a:endParaRPr lang="en-US" dirty="0"/>
          </a:p>
        </p:txBody>
      </p:sp>
      <p:sp>
        <p:nvSpPr>
          <p:cNvPr id="4" name="Slide Image Placeholder 3"/>
          <p:cNvSpPr>
            <a:spLocks noGrp="1" noRot="1" noChangeAspect="1"/>
          </p:cNvSpPr>
          <p:nvPr>
            <p:ph type="sldImg" idx="2"/>
          </p:nvPr>
        </p:nvSpPr>
        <p:spPr>
          <a:xfrm>
            <a:off x="1166813" y="1243013"/>
            <a:ext cx="4471987" cy="3355975"/>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54940" y="9445170"/>
            <a:ext cx="2949099" cy="498931"/>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3174689-BECC-4390-B3B9-306A17FD432A}" type="slidenum">
              <a:rPr lang="en-US" altLang="ru-RU"/>
              <a:pPr>
                <a:defRPr/>
              </a:pPr>
              <a:t>‹#›</a:t>
            </a:fld>
            <a:endParaRPr lang="en-US" altLang="ru-RU" dirty="0"/>
          </a:p>
        </p:txBody>
      </p:sp>
    </p:spTree>
    <p:extLst>
      <p:ext uri="{BB962C8B-B14F-4D97-AF65-F5344CB8AC3E}">
        <p14:creationId xmlns:p14="http://schemas.microsoft.com/office/powerpoint/2010/main" val="18869811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011" kern="1200">
        <a:solidFill>
          <a:schemeClr val="tx1"/>
        </a:solidFill>
        <a:latin typeface="+mn-lt"/>
        <a:ea typeface="+mn-ea"/>
        <a:cs typeface="+mn-cs"/>
      </a:defRPr>
    </a:lvl1pPr>
    <a:lvl2pPr marL="384997" algn="l" rtl="0" eaLnBrk="0" fontAlgn="base" hangingPunct="0">
      <a:spcBef>
        <a:spcPct val="30000"/>
      </a:spcBef>
      <a:spcAft>
        <a:spcPct val="0"/>
      </a:spcAft>
      <a:defRPr sz="1011" kern="1200">
        <a:solidFill>
          <a:schemeClr val="tx1"/>
        </a:solidFill>
        <a:latin typeface="+mn-lt"/>
        <a:ea typeface="+mn-ea"/>
        <a:cs typeface="+mn-cs"/>
      </a:defRPr>
    </a:lvl2pPr>
    <a:lvl3pPr marL="769994" algn="l" rtl="0" eaLnBrk="0" fontAlgn="base" hangingPunct="0">
      <a:spcBef>
        <a:spcPct val="30000"/>
      </a:spcBef>
      <a:spcAft>
        <a:spcPct val="0"/>
      </a:spcAft>
      <a:defRPr sz="1011" kern="1200">
        <a:solidFill>
          <a:schemeClr val="tx1"/>
        </a:solidFill>
        <a:latin typeface="+mn-lt"/>
        <a:ea typeface="+mn-ea"/>
        <a:cs typeface="+mn-cs"/>
      </a:defRPr>
    </a:lvl3pPr>
    <a:lvl4pPr marL="1154991" algn="l" rtl="0" eaLnBrk="0" fontAlgn="base" hangingPunct="0">
      <a:spcBef>
        <a:spcPct val="30000"/>
      </a:spcBef>
      <a:spcAft>
        <a:spcPct val="0"/>
      </a:spcAft>
      <a:defRPr sz="1011" kern="1200">
        <a:solidFill>
          <a:schemeClr val="tx1"/>
        </a:solidFill>
        <a:latin typeface="+mn-lt"/>
        <a:ea typeface="+mn-ea"/>
        <a:cs typeface="+mn-cs"/>
      </a:defRPr>
    </a:lvl4pPr>
    <a:lvl5pPr marL="1539988" algn="l" rtl="0" eaLnBrk="0" fontAlgn="base" hangingPunct="0">
      <a:spcBef>
        <a:spcPct val="30000"/>
      </a:spcBef>
      <a:spcAft>
        <a:spcPct val="0"/>
      </a:spcAft>
      <a:defRPr sz="1011" kern="1200">
        <a:solidFill>
          <a:schemeClr val="tx1"/>
        </a:solidFill>
        <a:latin typeface="+mn-lt"/>
        <a:ea typeface="+mn-ea"/>
        <a:cs typeface="+mn-cs"/>
      </a:defRPr>
    </a:lvl5pPr>
    <a:lvl6pPr marL="1924984" algn="l" defTabSz="769994" rtl="0" eaLnBrk="1" latinLnBrk="0" hangingPunct="1">
      <a:defRPr sz="1011" kern="1200">
        <a:solidFill>
          <a:schemeClr val="tx1"/>
        </a:solidFill>
        <a:latin typeface="+mn-lt"/>
        <a:ea typeface="+mn-ea"/>
        <a:cs typeface="+mn-cs"/>
      </a:defRPr>
    </a:lvl6pPr>
    <a:lvl7pPr marL="2309981" algn="l" defTabSz="769994" rtl="0" eaLnBrk="1" latinLnBrk="0" hangingPunct="1">
      <a:defRPr sz="1011" kern="1200">
        <a:solidFill>
          <a:schemeClr val="tx1"/>
        </a:solidFill>
        <a:latin typeface="+mn-lt"/>
        <a:ea typeface="+mn-ea"/>
        <a:cs typeface="+mn-cs"/>
      </a:defRPr>
    </a:lvl7pPr>
    <a:lvl8pPr marL="2694978" algn="l" defTabSz="769994" rtl="0" eaLnBrk="1" latinLnBrk="0" hangingPunct="1">
      <a:defRPr sz="1011" kern="1200">
        <a:solidFill>
          <a:schemeClr val="tx1"/>
        </a:solidFill>
        <a:latin typeface="+mn-lt"/>
        <a:ea typeface="+mn-ea"/>
        <a:cs typeface="+mn-cs"/>
      </a:defRPr>
    </a:lvl8pPr>
    <a:lvl9pPr marL="3079975" algn="l" defTabSz="769994" rtl="0" eaLnBrk="1" latinLnBrk="0" hangingPunct="1">
      <a:defRPr sz="1011"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Шаблон обычной страницы">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00660" y="1"/>
            <a:ext cx="6902269" cy="872061"/>
          </a:xfrm>
          <a:prstGeom prst="rect">
            <a:avLst/>
          </a:prstGeom>
        </p:spPr>
        <p:txBody>
          <a:bodyPr anchor="ctr">
            <a:normAutofit/>
          </a:bodyPr>
          <a:lstStyle>
            <a:lvl1pPr>
              <a:defRPr sz="1800" cap="all" baseline="0">
                <a:solidFill>
                  <a:schemeClr val="bg1"/>
                </a:solidFill>
                <a:latin typeface="Calibri" panose="020F0502020204030204" pitchFamily="34" charset="0"/>
                <a:ea typeface="Calibri" panose="020F0502020204030204" pitchFamily="34" charset="0"/>
                <a:cs typeface="Arial" charset="0"/>
              </a:defRPr>
            </a:lvl1pPr>
          </a:lstStyle>
          <a:p>
            <a:r>
              <a:rPr lang="ru-RU" dirty="0"/>
              <a:t>Название слайда</a:t>
            </a:r>
            <a:endParaRPr lang="en-US" dirty="0"/>
          </a:p>
        </p:txBody>
      </p:sp>
      <p:sp>
        <p:nvSpPr>
          <p:cNvPr id="3" name="Нижний колонтитул 2"/>
          <p:cNvSpPr>
            <a:spLocks noGrp="1"/>
          </p:cNvSpPr>
          <p:nvPr>
            <p:ph type="ftr" sz="quarter" idx="10"/>
          </p:nvPr>
        </p:nvSpPr>
        <p:spPr/>
        <p:txBody>
          <a:bodyPr/>
          <a:lstStyle>
            <a:lvl1pPr>
              <a:defRPr/>
            </a:lvl1pPr>
          </a:lstStyle>
          <a:p>
            <a:r>
              <a:rPr lang="ru-RU" dirty="0"/>
              <a:t>Название презентации</a:t>
            </a:r>
          </a:p>
        </p:txBody>
      </p:sp>
      <p:sp>
        <p:nvSpPr>
          <p:cNvPr id="5" name="Номер слайда 4"/>
          <p:cNvSpPr>
            <a:spLocks noGrp="1"/>
          </p:cNvSpPr>
          <p:nvPr>
            <p:ph type="sldNum" sz="quarter" idx="11"/>
          </p:nvPr>
        </p:nvSpPr>
        <p:spPr/>
        <p:txBody>
          <a:bodyPr/>
          <a:lstStyle>
            <a:lvl1pPr>
              <a:defRPr/>
            </a:lvl1pPr>
          </a:lstStyle>
          <a:p>
            <a:fld id="{26E6542A-CDDE-0A4D-9BEA-1CDB85DF59E6}" type="slidenum">
              <a:rPr lang="en-US" smtClean="0"/>
              <a:pPr/>
              <a:t>‹#›</a:t>
            </a:fld>
            <a:endParaRPr lang="en-US" dirty="0"/>
          </a:p>
        </p:txBody>
      </p:sp>
    </p:spTree>
    <p:extLst>
      <p:ext uri="{BB962C8B-B14F-4D97-AF65-F5344CB8AC3E}">
        <p14:creationId xmlns:p14="http://schemas.microsoft.com/office/powerpoint/2010/main" val="3057591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Фото на весь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9144000" cy="6858000"/>
          </a:xfrm>
          <a:prstGeom prst="rect">
            <a:avLst/>
          </a:prstGeom>
          <a:pattFill prst="wdUpDiag">
            <a:fgClr>
              <a:schemeClr val="accent6">
                <a:lumMod val="20000"/>
                <a:lumOff val="80000"/>
              </a:schemeClr>
            </a:fgClr>
            <a:bgClr>
              <a:srgbClr val="FFFFFF"/>
            </a:bgClr>
          </a:patt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dirty="0"/>
          </a:p>
        </p:txBody>
      </p:sp>
    </p:spTree>
    <p:extLst>
      <p:ext uri="{BB962C8B-B14F-4D97-AF65-F5344CB8AC3E}">
        <p14:creationId xmlns:p14="http://schemas.microsoft.com/office/powerpoint/2010/main" val="15036212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dirty="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5" name="Footer Placeholder 4"/>
          <p:cNvSpPr>
            <a:spLocks noGrp="1"/>
          </p:cNvSpPr>
          <p:nvPr>
            <p:ph type="ftr" sz="quarter" idx="3"/>
          </p:nvPr>
        </p:nvSpPr>
        <p:spPr>
          <a:xfrm>
            <a:off x="579882" y="6602731"/>
            <a:ext cx="4638294" cy="255270"/>
          </a:xfrm>
          <a:prstGeom prst="rect">
            <a:avLst/>
          </a:prstGeom>
        </p:spPr>
        <p:txBody>
          <a:bodyPr vert="horz" lIns="91440" tIns="45720" rIns="91440" bIns="45720" rtlCol="0" anchor="ctr"/>
          <a:lstStyle>
            <a:lvl1pPr algn="l">
              <a:defRPr sz="800" cap="all" baseline="0">
                <a:solidFill>
                  <a:schemeClr val="tx1">
                    <a:tint val="75000"/>
                  </a:schemeClr>
                </a:solidFill>
                <a:latin typeface="Calibri" panose="020F0502020204030204" pitchFamily="34" charset="0"/>
                <a:cs typeface="Arial" panose="020B0604020202020204" pitchFamily="34" charset="0"/>
              </a:defRPr>
            </a:lvl1pPr>
          </a:lstStyle>
          <a:p>
            <a:r>
              <a:rPr lang="ru-RU" dirty="0"/>
              <a:t>Название презентации</a:t>
            </a:r>
          </a:p>
        </p:txBody>
      </p:sp>
      <p:sp>
        <p:nvSpPr>
          <p:cNvPr id="6" name="Slide Number Placeholder 5"/>
          <p:cNvSpPr>
            <a:spLocks noGrp="1"/>
          </p:cNvSpPr>
          <p:nvPr>
            <p:ph type="sldNum" sz="quarter" idx="4"/>
          </p:nvPr>
        </p:nvSpPr>
        <p:spPr>
          <a:xfrm>
            <a:off x="175260" y="6602730"/>
            <a:ext cx="632460" cy="255270"/>
          </a:xfrm>
          <a:prstGeom prst="rect">
            <a:avLst/>
          </a:prstGeom>
        </p:spPr>
        <p:txBody>
          <a:bodyPr vert="horz" lIns="91440" tIns="45720" rIns="91440" bIns="45720" rtlCol="0" anchor="ctr"/>
          <a:lstStyle>
            <a:lvl1pPr algn="l">
              <a:defRPr sz="800">
                <a:solidFill>
                  <a:schemeClr val="tx1">
                    <a:tint val="75000"/>
                  </a:schemeClr>
                </a:solidFill>
                <a:latin typeface="Calibri" panose="020F0502020204030204" pitchFamily="34" charset="0"/>
                <a:cs typeface="Arial" panose="020B0604020202020204" pitchFamily="34" charset="0"/>
              </a:defRPr>
            </a:lvl1pPr>
          </a:lstStyle>
          <a:p>
            <a:fld id="{26E6542A-CDDE-0A4D-9BEA-1CDB85DF59E6}" type="slidenum">
              <a:rPr lang="en-US" smtClean="0"/>
              <a:pPr/>
              <a:t>‹#›</a:t>
            </a:fld>
            <a:endParaRPr lang="en-US" dirty="0"/>
          </a:p>
        </p:txBody>
      </p:sp>
    </p:spTree>
    <p:extLst>
      <p:ext uri="{BB962C8B-B14F-4D97-AF65-F5344CB8AC3E}">
        <p14:creationId xmlns:p14="http://schemas.microsoft.com/office/powerpoint/2010/main" val="2442387487"/>
      </p:ext>
    </p:extLst>
  </p:cSld>
  <p:clrMap bg1="lt1" tx1="dk1" bg2="lt2" tx2="dk2" accent1="accent1" accent2="accent2" accent3="accent3" accent4="accent4" accent5="accent5" accent6="accent6" hlink="hlink" folHlink="folHlink"/>
  <p:sldLayoutIdLst>
    <p:sldLayoutId id="2147484619" r:id="rId1"/>
    <p:sldLayoutId id="2147484467" r:id="rId2"/>
  </p:sldLayoutIdLst>
  <p:hf hdr="0" dt="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493FBC-A831-4D33-89B3-14805E68C23A}"/>
              </a:ext>
            </a:extLst>
          </p:cNvPr>
          <p:cNvSpPr>
            <a:spLocks noGrp="1"/>
          </p:cNvSpPr>
          <p:nvPr>
            <p:ph type="title"/>
          </p:nvPr>
        </p:nvSpPr>
        <p:spPr>
          <a:xfrm>
            <a:off x="200660" y="25402"/>
            <a:ext cx="6902269" cy="872061"/>
          </a:xfrm>
        </p:spPr>
        <p:txBody>
          <a:bodyPr/>
          <a:lstStyle/>
          <a:p>
            <a:r>
              <a:rPr lang="ru-RU" dirty="0"/>
              <a:t>ЕЭЗХ-МОНГОЛ УЛСЫН Чөлөөт худалдааны түр хэлэлцээрийн хүрээнд тарифын хөнгөлөлт олгох (Түр хэлэлцээрийн III хэсэг)</a:t>
            </a:r>
          </a:p>
        </p:txBody>
      </p:sp>
      <p:sp>
        <p:nvSpPr>
          <p:cNvPr id="4" name="Номер слайда 3">
            <a:extLst>
              <a:ext uri="{FF2B5EF4-FFF2-40B4-BE49-F238E27FC236}">
                <a16:creationId xmlns:a16="http://schemas.microsoft.com/office/drawing/2014/main" id="{E20A012F-0EBF-4A9B-92E2-5786793824D0}"/>
              </a:ext>
            </a:extLst>
          </p:cNvPr>
          <p:cNvSpPr>
            <a:spLocks noGrp="1"/>
          </p:cNvSpPr>
          <p:nvPr>
            <p:ph type="sldNum" sz="quarter" idx="11"/>
          </p:nvPr>
        </p:nvSpPr>
        <p:spPr/>
        <p:txBody>
          <a:bodyPr/>
          <a:lstStyle/>
          <a:p>
            <a:fld id="{26E6542A-CDDE-0A4D-9BEA-1CDB85DF59E6}" type="slidenum">
              <a:rPr lang="en-US" smtClean="0"/>
              <a:pPr/>
              <a:t>1</a:t>
            </a:fld>
            <a:endParaRPr lang="en-US" dirty="0"/>
          </a:p>
        </p:txBody>
      </p:sp>
      <p:sp>
        <p:nvSpPr>
          <p:cNvPr id="5" name="Freeform 9"/>
          <p:cNvSpPr>
            <a:spLocks/>
          </p:cNvSpPr>
          <p:nvPr/>
        </p:nvSpPr>
        <p:spPr bwMode="auto">
          <a:xfrm>
            <a:off x="582992" y="1980096"/>
            <a:ext cx="8016288" cy="583085"/>
          </a:xfrm>
          <a:custGeom>
            <a:avLst/>
            <a:gdLst>
              <a:gd name="T0" fmla="*/ 18465 w 18465"/>
              <a:gd name="T1" fmla="*/ 2846 h 2846"/>
              <a:gd name="T2" fmla="*/ 2759 w 18465"/>
              <a:gd name="T3" fmla="*/ 2846 h 2846"/>
              <a:gd name="T4" fmla="*/ 1852 w 18465"/>
              <a:gd name="T5" fmla="*/ 1410 h 2846"/>
              <a:gd name="T6" fmla="*/ 2757 w 18465"/>
              <a:gd name="T7" fmla="*/ 0 h 2846"/>
              <a:gd name="T8" fmla="*/ 2688 w 18465"/>
              <a:gd name="T9" fmla="*/ 0 h 2846"/>
              <a:gd name="T10" fmla="*/ 1794 w 18465"/>
              <a:gd name="T11" fmla="*/ 1394 h 2846"/>
              <a:gd name="T12" fmla="*/ 1783 w 18465"/>
              <a:gd name="T13" fmla="*/ 1412 h 2846"/>
              <a:gd name="T14" fmla="*/ 1794 w 18465"/>
              <a:gd name="T15" fmla="*/ 1425 h 2846"/>
              <a:gd name="T16" fmla="*/ 2689 w 18465"/>
              <a:gd name="T17" fmla="*/ 2846 h 2846"/>
              <a:gd name="T18" fmla="*/ 900 w 18465"/>
              <a:gd name="T19" fmla="*/ 2846 h 2846"/>
              <a:gd name="T20" fmla="*/ 900 w 18465"/>
              <a:gd name="T21" fmla="*/ 2821 h 2846"/>
              <a:gd name="T22" fmla="*/ 448 w 18465"/>
              <a:gd name="T23" fmla="*/ 2116 h 2846"/>
              <a:gd name="T24" fmla="*/ 0 w 18465"/>
              <a:gd name="T25" fmla="*/ 1417 h 2846"/>
              <a:gd name="T26" fmla="*/ 448 w 18465"/>
              <a:gd name="T27" fmla="*/ 719 h 2846"/>
              <a:gd name="T28" fmla="*/ 900 w 18465"/>
              <a:gd name="T29" fmla="*/ 13 h 2846"/>
              <a:gd name="T30" fmla="*/ 900 w 18465"/>
              <a:gd name="T31" fmla="*/ 0 h 2846"/>
              <a:gd name="T32" fmla="*/ 18465 w 18465"/>
              <a:gd name="T33" fmla="*/ 0 h 2846"/>
              <a:gd name="T34" fmla="*/ 18465 w 18465"/>
              <a:gd name="T35" fmla="*/ 2846 h 2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465" h="2846">
                <a:moveTo>
                  <a:pt x="18465" y="2846"/>
                </a:moveTo>
                <a:lnTo>
                  <a:pt x="2759" y="2846"/>
                </a:lnTo>
                <a:lnTo>
                  <a:pt x="1852" y="1410"/>
                </a:lnTo>
                <a:lnTo>
                  <a:pt x="2757" y="0"/>
                </a:lnTo>
                <a:lnTo>
                  <a:pt x="2688" y="0"/>
                </a:lnTo>
                <a:lnTo>
                  <a:pt x="1794" y="1394"/>
                </a:lnTo>
                <a:lnTo>
                  <a:pt x="1783" y="1412"/>
                </a:lnTo>
                <a:lnTo>
                  <a:pt x="1794" y="1425"/>
                </a:lnTo>
                <a:lnTo>
                  <a:pt x="2689" y="2846"/>
                </a:lnTo>
                <a:lnTo>
                  <a:pt x="900" y="2846"/>
                </a:lnTo>
                <a:lnTo>
                  <a:pt x="900" y="2821"/>
                </a:lnTo>
                <a:lnTo>
                  <a:pt x="448" y="2116"/>
                </a:lnTo>
                <a:lnTo>
                  <a:pt x="0" y="1417"/>
                </a:lnTo>
                <a:lnTo>
                  <a:pt x="448" y="719"/>
                </a:lnTo>
                <a:lnTo>
                  <a:pt x="900" y="13"/>
                </a:lnTo>
                <a:lnTo>
                  <a:pt x="900" y="0"/>
                </a:lnTo>
                <a:lnTo>
                  <a:pt x="18465" y="0"/>
                </a:lnTo>
                <a:lnTo>
                  <a:pt x="18465" y="2846"/>
                </a:lnTo>
                <a:close/>
              </a:path>
            </a:pathLst>
          </a:custGeom>
          <a:solidFill>
            <a:schemeClr val="accent3"/>
          </a:solidFill>
          <a:ln>
            <a:noFill/>
          </a:ln>
        </p:spPr>
        <p:txBody>
          <a:bodyPr vert="horz" wrap="square" lIns="45712" tIns="22856" rIns="45712" bIns="22856" numCol="1" anchor="t" anchorCtr="0" compatLnSpc="1">
            <a:prstTxWarp prst="textNoShape">
              <a:avLst/>
            </a:prstTxWarp>
          </a:bodyPr>
          <a:lstStyle/>
          <a:p>
            <a:endParaRPr lang="ru-RU" sz="450"/>
          </a:p>
        </p:txBody>
      </p:sp>
      <p:sp>
        <p:nvSpPr>
          <p:cNvPr id="6" name="Freeform 10"/>
          <p:cNvSpPr>
            <a:spLocks/>
          </p:cNvSpPr>
          <p:nvPr/>
        </p:nvSpPr>
        <p:spPr bwMode="auto">
          <a:xfrm>
            <a:off x="582992" y="2608193"/>
            <a:ext cx="8016288" cy="577971"/>
          </a:xfrm>
          <a:custGeom>
            <a:avLst/>
            <a:gdLst>
              <a:gd name="T0" fmla="*/ 18467 w 18467"/>
              <a:gd name="T1" fmla="*/ 2824 h 2824"/>
              <a:gd name="T2" fmla="*/ 2746 w 18467"/>
              <a:gd name="T3" fmla="*/ 2824 h 2824"/>
              <a:gd name="T4" fmla="*/ 1854 w 18467"/>
              <a:gd name="T5" fmla="*/ 1410 h 2824"/>
              <a:gd name="T6" fmla="*/ 2759 w 18467"/>
              <a:gd name="T7" fmla="*/ 0 h 2824"/>
              <a:gd name="T8" fmla="*/ 2690 w 18467"/>
              <a:gd name="T9" fmla="*/ 0 h 2824"/>
              <a:gd name="T10" fmla="*/ 1796 w 18467"/>
              <a:gd name="T11" fmla="*/ 1394 h 2824"/>
              <a:gd name="T12" fmla="*/ 1785 w 18467"/>
              <a:gd name="T13" fmla="*/ 1411 h 2824"/>
              <a:gd name="T14" fmla="*/ 1796 w 18467"/>
              <a:gd name="T15" fmla="*/ 1425 h 2824"/>
              <a:gd name="T16" fmla="*/ 2676 w 18467"/>
              <a:gd name="T17" fmla="*/ 2824 h 2824"/>
              <a:gd name="T18" fmla="*/ 902 w 18467"/>
              <a:gd name="T19" fmla="*/ 2824 h 2824"/>
              <a:gd name="T20" fmla="*/ 902 w 18467"/>
              <a:gd name="T21" fmla="*/ 2820 h 2824"/>
              <a:gd name="T22" fmla="*/ 902 w 18467"/>
              <a:gd name="T23" fmla="*/ 2811 h 2824"/>
              <a:gd name="T24" fmla="*/ 450 w 18467"/>
              <a:gd name="T25" fmla="*/ 2105 h 2824"/>
              <a:gd name="T26" fmla="*/ 0 w 18467"/>
              <a:gd name="T27" fmla="*/ 1405 h 2824"/>
              <a:gd name="T28" fmla="*/ 450 w 18467"/>
              <a:gd name="T29" fmla="*/ 706 h 2824"/>
              <a:gd name="T30" fmla="*/ 902 w 18467"/>
              <a:gd name="T31" fmla="*/ 0 h 2824"/>
              <a:gd name="T32" fmla="*/ 18467 w 18467"/>
              <a:gd name="T33" fmla="*/ 0 h 2824"/>
              <a:gd name="T34" fmla="*/ 18467 w 18467"/>
              <a:gd name="T35" fmla="*/ 2824 h 2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467" h="2824">
                <a:moveTo>
                  <a:pt x="18467" y="2824"/>
                </a:moveTo>
                <a:lnTo>
                  <a:pt x="2746" y="2824"/>
                </a:lnTo>
                <a:lnTo>
                  <a:pt x="1854" y="1410"/>
                </a:lnTo>
                <a:lnTo>
                  <a:pt x="2759" y="0"/>
                </a:lnTo>
                <a:lnTo>
                  <a:pt x="2690" y="0"/>
                </a:lnTo>
                <a:lnTo>
                  <a:pt x="1796" y="1394"/>
                </a:lnTo>
                <a:lnTo>
                  <a:pt x="1785" y="1411"/>
                </a:lnTo>
                <a:lnTo>
                  <a:pt x="1796" y="1425"/>
                </a:lnTo>
                <a:lnTo>
                  <a:pt x="2676" y="2824"/>
                </a:lnTo>
                <a:lnTo>
                  <a:pt x="902" y="2824"/>
                </a:lnTo>
                <a:lnTo>
                  <a:pt x="902" y="2820"/>
                </a:lnTo>
                <a:lnTo>
                  <a:pt x="902" y="2811"/>
                </a:lnTo>
                <a:lnTo>
                  <a:pt x="450" y="2105"/>
                </a:lnTo>
                <a:lnTo>
                  <a:pt x="0" y="1405"/>
                </a:lnTo>
                <a:lnTo>
                  <a:pt x="450" y="706"/>
                </a:lnTo>
                <a:lnTo>
                  <a:pt x="902" y="0"/>
                </a:lnTo>
                <a:lnTo>
                  <a:pt x="18467" y="0"/>
                </a:lnTo>
                <a:lnTo>
                  <a:pt x="18467" y="2824"/>
                </a:lnTo>
                <a:close/>
              </a:path>
            </a:pathLst>
          </a:custGeom>
          <a:solidFill>
            <a:schemeClr val="accent4"/>
          </a:solidFill>
          <a:ln>
            <a:noFill/>
          </a:ln>
        </p:spPr>
        <p:txBody>
          <a:bodyPr vert="horz" wrap="square" lIns="45712" tIns="22856" rIns="45712" bIns="22856" numCol="1" anchor="t" anchorCtr="0" compatLnSpc="1">
            <a:prstTxWarp prst="textNoShape">
              <a:avLst/>
            </a:prstTxWarp>
          </a:bodyPr>
          <a:lstStyle/>
          <a:p>
            <a:endParaRPr lang="ru-RU" sz="450"/>
          </a:p>
        </p:txBody>
      </p:sp>
      <p:sp>
        <p:nvSpPr>
          <p:cNvPr id="7" name="Freeform 11"/>
          <p:cNvSpPr>
            <a:spLocks/>
          </p:cNvSpPr>
          <p:nvPr/>
        </p:nvSpPr>
        <p:spPr bwMode="auto">
          <a:xfrm>
            <a:off x="582992" y="3227083"/>
            <a:ext cx="8016288" cy="582063"/>
          </a:xfrm>
          <a:custGeom>
            <a:avLst/>
            <a:gdLst>
              <a:gd name="T0" fmla="*/ 18465 w 18465"/>
              <a:gd name="T1" fmla="*/ 2846 h 2846"/>
              <a:gd name="T2" fmla="*/ 2759 w 18465"/>
              <a:gd name="T3" fmla="*/ 2846 h 2846"/>
              <a:gd name="T4" fmla="*/ 1852 w 18465"/>
              <a:gd name="T5" fmla="*/ 1410 h 2846"/>
              <a:gd name="T6" fmla="*/ 2757 w 18465"/>
              <a:gd name="T7" fmla="*/ 0 h 2846"/>
              <a:gd name="T8" fmla="*/ 2688 w 18465"/>
              <a:gd name="T9" fmla="*/ 0 h 2846"/>
              <a:gd name="T10" fmla="*/ 1794 w 18465"/>
              <a:gd name="T11" fmla="*/ 1394 h 2846"/>
              <a:gd name="T12" fmla="*/ 1783 w 18465"/>
              <a:gd name="T13" fmla="*/ 1412 h 2846"/>
              <a:gd name="T14" fmla="*/ 1794 w 18465"/>
              <a:gd name="T15" fmla="*/ 1425 h 2846"/>
              <a:gd name="T16" fmla="*/ 2689 w 18465"/>
              <a:gd name="T17" fmla="*/ 2846 h 2846"/>
              <a:gd name="T18" fmla="*/ 900 w 18465"/>
              <a:gd name="T19" fmla="*/ 2846 h 2846"/>
              <a:gd name="T20" fmla="*/ 900 w 18465"/>
              <a:gd name="T21" fmla="*/ 2821 h 2846"/>
              <a:gd name="T22" fmla="*/ 448 w 18465"/>
              <a:gd name="T23" fmla="*/ 2115 h 2846"/>
              <a:gd name="T24" fmla="*/ 0 w 18465"/>
              <a:gd name="T25" fmla="*/ 1417 h 2846"/>
              <a:gd name="T26" fmla="*/ 448 w 18465"/>
              <a:gd name="T27" fmla="*/ 718 h 2846"/>
              <a:gd name="T28" fmla="*/ 900 w 18465"/>
              <a:gd name="T29" fmla="*/ 13 h 2846"/>
              <a:gd name="T30" fmla="*/ 900 w 18465"/>
              <a:gd name="T31" fmla="*/ 0 h 2846"/>
              <a:gd name="T32" fmla="*/ 18465 w 18465"/>
              <a:gd name="T33" fmla="*/ 0 h 2846"/>
              <a:gd name="T34" fmla="*/ 18465 w 18465"/>
              <a:gd name="T35" fmla="*/ 2846 h 2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465" h="2846">
                <a:moveTo>
                  <a:pt x="18465" y="2846"/>
                </a:moveTo>
                <a:lnTo>
                  <a:pt x="2759" y="2846"/>
                </a:lnTo>
                <a:lnTo>
                  <a:pt x="1852" y="1410"/>
                </a:lnTo>
                <a:lnTo>
                  <a:pt x="2757" y="0"/>
                </a:lnTo>
                <a:lnTo>
                  <a:pt x="2688" y="0"/>
                </a:lnTo>
                <a:lnTo>
                  <a:pt x="1794" y="1394"/>
                </a:lnTo>
                <a:lnTo>
                  <a:pt x="1783" y="1412"/>
                </a:lnTo>
                <a:lnTo>
                  <a:pt x="1794" y="1425"/>
                </a:lnTo>
                <a:lnTo>
                  <a:pt x="2689" y="2846"/>
                </a:lnTo>
                <a:lnTo>
                  <a:pt x="900" y="2846"/>
                </a:lnTo>
                <a:lnTo>
                  <a:pt x="900" y="2821"/>
                </a:lnTo>
                <a:lnTo>
                  <a:pt x="448" y="2115"/>
                </a:lnTo>
                <a:lnTo>
                  <a:pt x="0" y="1417"/>
                </a:lnTo>
                <a:lnTo>
                  <a:pt x="448" y="718"/>
                </a:lnTo>
                <a:lnTo>
                  <a:pt x="900" y="13"/>
                </a:lnTo>
                <a:lnTo>
                  <a:pt x="900" y="0"/>
                </a:lnTo>
                <a:lnTo>
                  <a:pt x="18465" y="0"/>
                </a:lnTo>
                <a:lnTo>
                  <a:pt x="18465" y="2846"/>
                </a:lnTo>
                <a:close/>
              </a:path>
            </a:pathLst>
          </a:custGeom>
          <a:solidFill>
            <a:schemeClr val="accent6"/>
          </a:solidFill>
          <a:ln>
            <a:noFill/>
          </a:ln>
        </p:spPr>
        <p:txBody>
          <a:bodyPr vert="horz" wrap="square" lIns="45712" tIns="22856" rIns="45712" bIns="22856" numCol="1" anchor="t" anchorCtr="0" compatLnSpc="1">
            <a:prstTxWarp prst="textNoShape">
              <a:avLst/>
            </a:prstTxWarp>
          </a:bodyPr>
          <a:lstStyle/>
          <a:p>
            <a:endParaRPr lang="ru-RU" sz="450"/>
          </a:p>
        </p:txBody>
      </p:sp>
      <p:sp>
        <p:nvSpPr>
          <p:cNvPr id="8" name="Freeform 12"/>
          <p:cNvSpPr>
            <a:spLocks/>
          </p:cNvSpPr>
          <p:nvPr/>
        </p:nvSpPr>
        <p:spPr bwMode="auto">
          <a:xfrm>
            <a:off x="581969" y="1362231"/>
            <a:ext cx="8018459" cy="577971"/>
          </a:xfrm>
          <a:custGeom>
            <a:avLst/>
            <a:gdLst>
              <a:gd name="T0" fmla="*/ 18470 w 18470"/>
              <a:gd name="T1" fmla="*/ 2823 h 2823"/>
              <a:gd name="T2" fmla="*/ 2749 w 18470"/>
              <a:gd name="T3" fmla="*/ 2823 h 2823"/>
              <a:gd name="T4" fmla="*/ 1857 w 18470"/>
              <a:gd name="T5" fmla="*/ 1410 h 2823"/>
              <a:gd name="T6" fmla="*/ 2762 w 18470"/>
              <a:gd name="T7" fmla="*/ 0 h 2823"/>
              <a:gd name="T8" fmla="*/ 2693 w 18470"/>
              <a:gd name="T9" fmla="*/ 0 h 2823"/>
              <a:gd name="T10" fmla="*/ 1799 w 18470"/>
              <a:gd name="T11" fmla="*/ 1394 h 2823"/>
              <a:gd name="T12" fmla="*/ 1788 w 18470"/>
              <a:gd name="T13" fmla="*/ 1411 h 2823"/>
              <a:gd name="T14" fmla="*/ 1799 w 18470"/>
              <a:gd name="T15" fmla="*/ 1425 h 2823"/>
              <a:gd name="T16" fmla="*/ 2679 w 18470"/>
              <a:gd name="T17" fmla="*/ 2823 h 2823"/>
              <a:gd name="T18" fmla="*/ 905 w 18470"/>
              <a:gd name="T19" fmla="*/ 2823 h 2823"/>
              <a:gd name="T20" fmla="*/ 905 w 18470"/>
              <a:gd name="T21" fmla="*/ 2820 h 2823"/>
              <a:gd name="T22" fmla="*/ 453 w 18470"/>
              <a:gd name="T23" fmla="*/ 2115 h 2823"/>
              <a:gd name="T24" fmla="*/ 0 w 18470"/>
              <a:gd name="T25" fmla="*/ 1410 h 2823"/>
              <a:gd name="T26" fmla="*/ 453 w 18470"/>
              <a:gd name="T27" fmla="*/ 704 h 2823"/>
              <a:gd name="T28" fmla="*/ 905 w 18470"/>
              <a:gd name="T29" fmla="*/ 0 h 2823"/>
              <a:gd name="T30" fmla="*/ 18470 w 18470"/>
              <a:gd name="T31" fmla="*/ 0 h 2823"/>
              <a:gd name="T32" fmla="*/ 18470 w 18470"/>
              <a:gd name="T33" fmla="*/ 2823 h 2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470" h="2823">
                <a:moveTo>
                  <a:pt x="18470" y="2823"/>
                </a:moveTo>
                <a:lnTo>
                  <a:pt x="2749" y="2823"/>
                </a:lnTo>
                <a:lnTo>
                  <a:pt x="1857" y="1410"/>
                </a:lnTo>
                <a:lnTo>
                  <a:pt x="2762" y="0"/>
                </a:lnTo>
                <a:lnTo>
                  <a:pt x="2693" y="0"/>
                </a:lnTo>
                <a:lnTo>
                  <a:pt x="1799" y="1394"/>
                </a:lnTo>
                <a:lnTo>
                  <a:pt x="1788" y="1411"/>
                </a:lnTo>
                <a:lnTo>
                  <a:pt x="1799" y="1425"/>
                </a:lnTo>
                <a:lnTo>
                  <a:pt x="2679" y="2823"/>
                </a:lnTo>
                <a:lnTo>
                  <a:pt x="905" y="2823"/>
                </a:lnTo>
                <a:lnTo>
                  <a:pt x="905" y="2820"/>
                </a:lnTo>
                <a:lnTo>
                  <a:pt x="453" y="2115"/>
                </a:lnTo>
                <a:lnTo>
                  <a:pt x="0" y="1410"/>
                </a:lnTo>
                <a:lnTo>
                  <a:pt x="453" y="704"/>
                </a:lnTo>
                <a:lnTo>
                  <a:pt x="905" y="0"/>
                </a:lnTo>
                <a:lnTo>
                  <a:pt x="18470" y="0"/>
                </a:lnTo>
                <a:lnTo>
                  <a:pt x="18470" y="2823"/>
                </a:lnTo>
                <a:close/>
              </a:path>
            </a:pathLst>
          </a:custGeom>
          <a:solidFill>
            <a:schemeClr val="accent1"/>
          </a:solidFill>
          <a:ln>
            <a:noFill/>
          </a:ln>
        </p:spPr>
        <p:txBody>
          <a:bodyPr vert="horz" wrap="square" lIns="45712" tIns="22856" rIns="45712" bIns="22856" numCol="1" anchor="t" anchorCtr="0" compatLnSpc="1">
            <a:prstTxWarp prst="textNoShape">
              <a:avLst/>
            </a:prstTxWarp>
          </a:bodyPr>
          <a:lstStyle/>
          <a:p>
            <a:endParaRPr lang="ru-RU" sz="450"/>
          </a:p>
        </p:txBody>
      </p:sp>
      <p:sp>
        <p:nvSpPr>
          <p:cNvPr id="9" name="TextBox 8"/>
          <p:cNvSpPr txBox="1"/>
          <p:nvPr/>
        </p:nvSpPr>
        <p:spPr>
          <a:xfrm>
            <a:off x="719718" y="1490263"/>
            <a:ext cx="865719" cy="292388"/>
          </a:xfrm>
          <a:prstGeom prst="rect">
            <a:avLst/>
          </a:prstGeom>
          <a:noFill/>
        </p:spPr>
        <p:txBody>
          <a:bodyPr wrap="square" rtlCol="0">
            <a:spAutoFit/>
          </a:bodyPr>
          <a:lstStyle/>
          <a:p>
            <a:pPr algn="ctr"/>
            <a:r>
              <a:rPr lang="ru-RU" sz="1300" b="1" dirty="0">
                <a:ea typeface="Roboto Black" panose="02000000000000000000" pitchFamily="2" charset="0"/>
                <a:cs typeface="Open Sans" panose="020B0606030504020204" pitchFamily="34" charset="0"/>
              </a:rPr>
              <a:t>1</a:t>
            </a:r>
          </a:p>
        </p:txBody>
      </p:sp>
      <p:sp>
        <p:nvSpPr>
          <p:cNvPr id="10" name="TextBox 9"/>
          <p:cNvSpPr txBox="1"/>
          <p:nvPr/>
        </p:nvSpPr>
        <p:spPr>
          <a:xfrm>
            <a:off x="719718" y="2117532"/>
            <a:ext cx="865719" cy="292388"/>
          </a:xfrm>
          <a:prstGeom prst="rect">
            <a:avLst/>
          </a:prstGeom>
          <a:noFill/>
        </p:spPr>
        <p:txBody>
          <a:bodyPr wrap="square" rtlCol="0">
            <a:spAutoFit/>
          </a:bodyPr>
          <a:lstStyle/>
          <a:p>
            <a:pPr algn="ctr"/>
            <a:r>
              <a:rPr lang="en-US" sz="1300" b="1" dirty="0">
                <a:solidFill>
                  <a:schemeClr val="bg2"/>
                </a:solidFill>
                <a:ea typeface="Roboto Black" panose="02000000000000000000" pitchFamily="2" charset="0"/>
                <a:cs typeface="Open Sans" panose="020B0606030504020204" pitchFamily="34" charset="0"/>
              </a:rPr>
              <a:t>2</a:t>
            </a:r>
            <a:endParaRPr lang="ru-RU" sz="1300" b="1" dirty="0">
              <a:solidFill>
                <a:schemeClr val="bg2"/>
              </a:solidFill>
              <a:ea typeface="Roboto Black" panose="02000000000000000000" pitchFamily="2" charset="0"/>
              <a:cs typeface="Open Sans" panose="020B0606030504020204" pitchFamily="34" charset="0"/>
            </a:endParaRPr>
          </a:p>
        </p:txBody>
      </p:sp>
      <p:sp>
        <p:nvSpPr>
          <p:cNvPr id="11" name="TextBox 10"/>
          <p:cNvSpPr txBox="1"/>
          <p:nvPr/>
        </p:nvSpPr>
        <p:spPr>
          <a:xfrm>
            <a:off x="719718" y="2741393"/>
            <a:ext cx="865719" cy="292388"/>
          </a:xfrm>
          <a:prstGeom prst="rect">
            <a:avLst/>
          </a:prstGeom>
          <a:noFill/>
        </p:spPr>
        <p:txBody>
          <a:bodyPr wrap="square" rtlCol="0">
            <a:spAutoFit/>
          </a:bodyPr>
          <a:lstStyle/>
          <a:p>
            <a:pPr algn="ctr"/>
            <a:r>
              <a:rPr lang="en-US" sz="1300" b="1" dirty="0">
                <a:solidFill>
                  <a:schemeClr val="bg2"/>
                </a:solidFill>
                <a:ea typeface="Roboto Black" panose="02000000000000000000" pitchFamily="2" charset="0"/>
                <a:cs typeface="Open Sans" panose="020B0606030504020204" pitchFamily="34" charset="0"/>
              </a:rPr>
              <a:t>3</a:t>
            </a:r>
            <a:endParaRPr lang="ru-RU" sz="1300" b="1" dirty="0">
              <a:solidFill>
                <a:schemeClr val="bg2"/>
              </a:solidFill>
              <a:ea typeface="Roboto Black" panose="02000000000000000000" pitchFamily="2" charset="0"/>
              <a:cs typeface="Open Sans" panose="020B0606030504020204" pitchFamily="34" charset="0"/>
            </a:endParaRPr>
          </a:p>
        </p:txBody>
      </p:sp>
      <p:sp>
        <p:nvSpPr>
          <p:cNvPr id="12" name="TextBox 11"/>
          <p:cNvSpPr txBox="1"/>
          <p:nvPr/>
        </p:nvSpPr>
        <p:spPr>
          <a:xfrm>
            <a:off x="719718" y="3361446"/>
            <a:ext cx="865719" cy="292388"/>
          </a:xfrm>
          <a:prstGeom prst="rect">
            <a:avLst/>
          </a:prstGeom>
          <a:noFill/>
        </p:spPr>
        <p:txBody>
          <a:bodyPr wrap="square" rtlCol="0">
            <a:spAutoFit/>
          </a:bodyPr>
          <a:lstStyle/>
          <a:p>
            <a:pPr algn="ctr"/>
            <a:r>
              <a:rPr lang="en-US" sz="1300" b="1" dirty="0">
                <a:solidFill>
                  <a:schemeClr val="bg2"/>
                </a:solidFill>
                <a:ea typeface="Roboto Black" panose="02000000000000000000" pitchFamily="2" charset="0"/>
                <a:cs typeface="Open Sans" panose="020B0606030504020204" pitchFamily="34" charset="0"/>
              </a:rPr>
              <a:t>4</a:t>
            </a:r>
            <a:endParaRPr lang="ru-RU" sz="1300" b="1" dirty="0">
              <a:solidFill>
                <a:schemeClr val="bg2"/>
              </a:solidFill>
              <a:ea typeface="Roboto Black" panose="02000000000000000000" pitchFamily="2" charset="0"/>
              <a:cs typeface="Open Sans" panose="020B0606030504020204" pitchFamily="34" charset="0"/>
            </a:endParaRPr>
          </a:p>
        </p:txBody>
      </p:sp>
      <p:sp>
        <p:nvSpPr>
          <p:cNvPr id="14" name="TextBox 13"/>
          <p:cNvSpPr txBox="1"/>
          <p:nvPr/>
        </p:nvSpPr>
        <p:spPr>
          <a:xfrm>
            <a:off x="1748951" y="1498010"/>
            <a:ext cx="6774807" cy="292388"/>
          </a:xfrm>
          <a:prstGeom prst="rect">
            <a:avLst/>
          </a:prstGeom>
          <a:noFill/>
        </p:spPr>
        <p:txBody>
          <a:bodyPr wrap="square" rtlCol="0">
            <a:spAutoFit/>
          </a:bodyPr>
          <a:lstStyle/>
          <a:p>
            <a:pPr algn="just" defTabSz="179955"/>
            <a:r>
              <a:rPr lang="ru-RU" sz="1300" dirty="0">
                <a:ea typeface="Roboto Light" panose="02000000000000000000" pitchFamily="2" charset="0"/>
                <a:cs typeface="Open Sans Light" panose="020B0306030504020204" pitchFamily="34" charset="0"/>
              </a:rPr>
              <a:t>Хүчин төгөлдөр, зөв бөглөгдсөн EAM Гэрчилгээ үзүүлэх</a:t>
            </a:r>
            <a:endParaRPr lang="ru-RU" sz="1300" spc="-75" dirty="0">
              <a:ea typeface="Roboto Light" panose="02000000000000000000" pitchFamily="2" charset="0"/>
              <a:cs typeface="Open Sans Light" panose="020B0306030504020204" pitchFamily="34" charset="0"/>
            </a:endParaRPr>
          </a:p>
        </p:txBody>
      </p:sp>
      <p:sp>
        <p:nvSpPr>
          <p:cNvPr id="16" name="TextBox 15"/>
          <p:cNvSpPr txBox="1"/>
          <p:nvPr/>
        </p:nvSpPr>
        <p:spPr>
          <a:xfrm>
            <a:off x="1820235" y="2125444"/>
            <a:ext cx="6562690" cy="292388"/>
          </a:xfrm>
          <a:prstGeom prst="rect">
            <a:avLst/>
          </a:prstGeom>
          <a:noFill/>
        </p:spPr>
        <p:txBody>
          <a:bodyPr wrap="square" rtlCol="0">
            <a:spAutoFit/>
          </a:bodyPr>
          <a:lstStyle/>
          <a:p>
            <a:pPr algn="just" defTabSz="179955"/>
            <a:r>
              <a:rPr lang="ru-RU" sz="1300" dirty="0">
                <a:solidFill>
                  <a:schemeClr val="bg1"/>
                </a:solidFill>
                <a:ea typeface="Roboto Light" panose="02000000000000000000" pitchFamily="2" charset="0"/>
                <a:cs typeface="Open Sans Light" panose="020B0306030504020204" pitchFamily="34" charset="0"/>
              </a:rPr>
              <a:t>Шууд нийлүүлэлтийн шаардлагыг хангах</a:t>
            </a:r>
            <a:endParaRPr lang="ru-RU" sz="1300" spc="-75" dirty="0">
              <a:solidFill>
                <a:schemeClr val="bg1"/>
              </a:solidFill>
              <a:ea typeface="Roboto Light" panose="02000000000000000000" pitchFamily="2" charset="0"/>
              <a:cs typeface="Open Sans Light" panose="020B0306030504020204" pitchFamily="34" charset="0"/>
            </a:endParaRPr>
          </a:p>
        </p:txBody>
      </p:sp>
      <p:sp>
        <p:nvSpPr>
          <p:cNvPr id="17" name="TextBox 16"/>
          <p:cNvSpPr txBox="1"/>
          <p:nvPr/>
        </p:nvSpPr>
        <p:spPr>
          <a:xfrm>
            <a:off x="1820235" y="2745586"/>
            <a:ext cx="6562690" cy="292388"/>
          </a:xfrm>
          <a:prstGeom prst="rect">
            <a:avLst/>
          </a:prstGeom>
          <a:noFill/>
        </p:spPr>
        <p:txBody>
          <a:bodyPr wrap="square" rtlCol="0">
            <a:spAutoFit/>
          </a:bodyPr>
          <a:lstStyle/>
          <a:p>
            <a:pPr algn="just" defTabSz="179955"/>
            <a:r>
              <a:rPr lang="ru-RU" sz="1300" dirty="0">
                <a:solidFill>
                  <a:schemeClr val="bg1"/>
                </a:solidFill>
                <a:ea typeface="Roboto Light" panose="02000000000000000000" pitchFamily="2" charset="0"/>
                <a:cs typeface="Open Sans Light" panose="020B0306030504020204" pitchFamily="34" charset="0"/>
              </a:rPr>
              <a:t>Захиргааны хамтын ажиллагааны шаардлагыг хангах</a:t>
            </a:r>
            <a:endParaRPr lang="ru-RU" sz="1300" spc="-75" dirty="0">
              <a:solidFill>
                <a:schemeClr val="bg1"/>
              </a:solidFill>
              <a:ea typeface="Roboto Light" panose="02000000000000000000" pitchFamily="2" charset="0"/>
              <a:cs typeface="Open Sans Light" panose="020B0306030504020204" pitchFamily="34" charset="0"/>
            </a:endParaRPr>
          </a:p>
        </p:txBody>
      </p:sp>
      <p:sp>
        <p:nvSpPr>
          <p:cNvPr id="18" name="TextBox 17"/>
          <p:cNvSpPr txBox="1"/>
          <p:nvPr/>
        </p:nvSpPr>
        <p:spPr>
          <a:xfrm>
            <a:off x="1820235" y="3371920"/>
            <a:ext cx="6562690" cy="292388"/>
          </a:xfrm>
          <a:prstGeom prst="rect">
            <a:avLst/>
          </a:prstGeom>
          <a:noFill/>
        </p:spPr>
        <p:txBody>
          <a:bodyPr wrap="square" rtlCol="0">
            <a:spAutoFit/>
          </a:bodyPr>
          <a:lstStyle/>
          <a:p>
            <a:pPr algn="just" defTabSz="179955"/>
            <a:r>
              <a:rPr lang="ru-RU" sz="1300" dirty="0">
                <a:solidFill>
                  <a:schemeClr val="bg1"/>
                </a:solidFill>
                <a:ea typeface="Roboto Light" panose="02000000000000000000" pitchFamily="2" charset="0"/>
                <a:cs typeface="Open Sans Light" panose="020B0306030504020204" pitchFamily="34" charset="0"/>
              </a:rPr>
              <a:t>Бараа нь Хэлэлцээрээр тогтоосон барааны гарал үүслийн шалгуурт нийцэх</a:t>
            </a:r>
            <a:endParaRPr lang="ru-RU" sz="1300" spc="-75" dirty="0">
              <a:solidFill>
                <a:schemeClr val="bg1"/>
              </a:solidFill>
              <a:ea typeface="Roboto Light" panose="02000000000000000000" pitchFamily="2" charset="0"/>
              <a:cs typeface="Open Sans Light" panose="020B0306030504020204" pitchFamily="34" charset="0"/>
            </a:endParaRPr>
          </a:p>
        </p:txBody>
      </p:sp>
      <p:grpSp>
        <p:nvGrpSpPr>
          <p:cNvPr id="19" name="Группа 18"/>
          <p:cNvGrpSpPr/>
          <p:nvPr/>
        </p:nvGrpSpPr>
        <p:grpSpPr>
          <a:xfrm>
            <a:off x="791025" y="3995420"/>
            <a:ext cx="4999703" cy="2301058"/>
            <a:chOff x="201422" y="1293429"/>
            <a:chExt cx="5311212" cy="2445896"/>
          </a:xfrm>
        </p:grpSpPr>
        <p:grpSp>
          <p:nvGrpSpPr>
            <p:cNvPr id="20" name="Группа 19"/>
            <p:cNvGrpSpPr/>
            <p:nvPr/>
          </p:nvGrpSpPr>
          <p:grpSpPr>
            <a:xfrm>
              <a:off x="201422" y="1293429"/>
              <a:ext cx="5311212" cy="2445896"/>
              <a:chOff x="1780018" y="185267"/>
              <a:chExt cx="8139540" cy="3461401"/>
            </a:xfrm>
            <a:gradFill flip="none" rotWithShape="1">
              <a:gsLst>
                <a:gs pos="48000">
                  <a:schemeClr val="accent4"/>
                </a:gs>
                <a:gs pos="100000">
                  <a:schemeClr val="accent1"/>
                </a:gs>
              </a:gsLst>
              <a:lin ang="8100000" scaled="1"/>
              <a:tileRect/>
            </a:gradFill>
          </p:grpSpPr>
          <p:sp>
            <p:nvSpPr>
              <p:cNvPr id="22" name="Freeform 51"/>
              <p:cNvSpPr>
                <a:spLocks/>
              </p:cNvSpPr>
              <p:nvPr/>
            </p:nvSpPr>
            <p:spPr bwMode="auto">
              <a:xfrm>
                <a:off x="4145301" y="3353329"/>
                <a:ext cx="515669" cy="274812"/>
              </a:xfrm>
              <a:custGeom>
                <a:avLst/>
                <a:gdLst/>
                <a:ahLst/>
                <a:cxnLst>
                  <a:cxn ang="0">
                    <a:pos x="13" y="10"/>
                  </a:cxn>
                  <a:cxn ang="0">
                    <a:pos x="7" y="20"/>
                  </a:cxn>
                  <a:cxn ang="0">
                    <a:pos x="16" y="21"/>
                  </a:cxn>
                  <a:cxn ang="0">
                    <a:pos x="24" y="24"/>
                  </a:cxn>
                  <a:cxn ang="0">
                    <a:pos x="29" y="27"/>
                  </a:cxn>
                  <a:cxn ang="0">
                    <a:pos x="22" y="32"/>
                  </a:cxn>
                  <a:cxn ang="0">
                    <a:pos x="18" y="35"/>
                  </a:cxn>
                  <a:cxn ang="0">
                    <a:pos x="13" y="34"/>
                  </a:cxn>
                  <a:cxn ang="0">
                    <a:pos x="10" y="37"/>
                  </a:cxn>
                  <a:cxn ang="0">
                    <a:pos x="9" y="35"/>
                  </a:cxn>
                  <a:cxn ang="0">
                    <a:pos x="1" y="35"/>
                  </a:cxn>
                  <a:cxn ang="0">
                    <a:pos x="0" y="38"/>
                  </a:cxn>
                  <a:cxn ang="0">
                    <a:pos x="10" y="41"/>
                  </a:cxn>
                  <a:cxn ang="0">
                    <a:pos x="18" y="41"/>
                  </a:cxn>
                  <a:cxn ang="0">
                    <a:pos x="22" y="44"/>
                  </a:cxn>
                  <a:cxn ang="0">
                    <a:pos x="29" y="43"/>
                  </a:cxn>
                  <a:cxn ang="0">
                    <a:pos x="35" y="43"/>
                  </a:cxn>
                  <a:cxn ang="0">
                    <a:pos x="39" y="35"/>
                  </a:cxn>
                  <a:cxn ang="0">
                    <a:pos x="45" y="31"/>
                  </a:cxn>
                  <a:cxn ang="0">
                    <a:pos x="50" y="31"/>
                  </a:cxn>
                  <a:cxn ang="0">
                    <a:pos x="54" y="32"/>
                  </a:cxn>
                  <a:cxn ang="0">
                    <a:pos x="59" y="26"/>
                  </a:cxn>
                  <a:cxn ang="0">
                    <a:pos x="71" y="21"/>
                  </a:cxn>
                  <a:cxn ang="0">
                    <a:pos x="83" y="15"/>
                  </a:cxn>
                  <a:cxn ang="0">
                    <a:pos x="86" y="12"/>
                  </a:cxn>
                  <a:cxn ang="0">
                    <a:pos x="79" y="7"/>
                  </a:cxn>
                  <a:cxn ang="0">
                    <a:pos x="62" y="4"/>
                  </a:cxn>
                  <a:cxn ang="0">
                    <a:pos x="47" y="4"/>
                  </a:cxn>
                  <a:cxn ang="0">
                    <a:pos x="36" y="1"/>
                  </a:cxn>
                  <a:cxn ang="0">
                    <a:pos x="32" y="9"/>
                  </a:cxn>
                  <a:cxn ang="0">
                    <a:pos x="18" y="4"/>
                  </a:cxn>
                  <a:cxn ang="0">
                    <a:pos x="13" y="10"/>
                  </a:cxn>
                </a:cxnLst>
                <a:rect l="0" t="0" r="r" b="b"/>
                <a:pathLst>
                  <a:path w="86" h="46">
                    <a:moveTo>
                      <a:pt x="13" y="10"/>
                    </a:moveTo>
                    <a:cubicBezTo>
                      <a:pt x="19" y="12"/>
                      <a:pt x="4" y="18"/>
                      <a:pt x="7" y="20"/>
                    </a:cubicBezTo>
                    <a:cubicBezTo>
                      <a:pt x="10" y="21"/>
                      <a:pt x="15" y="26"/>
                      <a:pt x="16" y="21"/>
                    </a:cubicBezTo>
                    <a:cubicBezTo>
                      <a:pt x="19" y="17"/>
                      <a:pt x="18" y="21"/>
                      <a:pt x="24" y="24"/>
                    </a:cubicBezTo>
                    <a:cubicBezTo>
                      <a:pt x="29" y="27"/>
                      <a:pt x="33" y="26"/>
                      <a:pt x="29" y="27"/>
                    </a:cubicBezTo>
                    <a:cubicBezTo>
                      <a:pt x="25" y="31"/>
                      <a:pt x="25" y="32"/>
                      <a:pt x="22" y="32"/>
                    </a:cubicBezTo>
                    <a:cubicBezTo>
                      <a:pt x="21" y="31"/>
                      <a:pt x="21" y="37"/>
                      <a:pt x="18" y="35"/>
                    </a:cubicBezTo>
                    <a:cubicBezTo>
                      <a:pt x="15" y="32"/>
                      <a:pt x="15" y="32"/>
                      <a:pt x="13" y="34"/>
                    </a:cubicBezTo>
                    <a:cubicBezTo>
                      <a:pt x="12" y="35"/>
                      <a:pt x="12" y="34"/>
                      <a:pt x="10" y="37"/>
                    </a:cubicBezTo>
                    <a:cubicBezTo>
                      <a:pt x="9" y="38"/>
                      <a:pt x="10" y="35"/>
                      <a:pt x="9" y="35"/>
                    </a:cubicBezTo>
                    <a:cubicBezTo>
                      <a:pt x="6" y="34"/>
                      <a:pt x="1" y="34"/>
                      <a:pt x="1" y="35"/>
                    </a:cubicBezTo>
                    <a:cubicBezTo>
                      <a:pt x="1" y="38"/>
                      <a:pt x="0" y="35"/>
                      <a:pt x="0" y="38"/>
                    </a:cubicBezTo>
                    <a:cubicBezTo>
                      <a:pt x="0" y="43"/>
                      <a:pt x="10" y="40"/>
                      <a:pt x="10" y="41"/>
                    </a:cubicBezTo>
                    <a:cubicBezTo>
                      <a:pt x="12" y="44"/>
                      <a:pt x="16" y="38"/>
                      <a:pt x="18" y="41"/>
                    </a:cubicBezTo>
                    <a:cubicBezTo>
                      <a:pt x="19" y="46"/>
                      <a:pt x="21" y="43"/>
                      <a:pt x="22" y="44"/>
                    </a:cubicBezTo>
                    <a:cubicBezTo>
                      <a:pt x="24" y="46"/>
                      <a:pt x="24" y="41"/>
                      <a:pt x="29" y="43"/>
                    </a:cubicBezTo>
                    <a:cubicBezTo>
                      <a:pt x="33" y="44"/>
                      <a:pt x="32" y="41"/>
                      <a:pt x="35" y="43"/>
                    </a:cubicBezTo>
                    <a:cubicBezTo>
                      <a:pt x="41" y="41"/>
                      <a:pt x="32" y="37"/>
                      <a:pt x="39" y="35"/>
                    </a:cubicBezTo>
                    <a:cubicBezTo>
                      <a:pt x="45" y="34"/>
                      <a:pt x="42" y="31"/>
                      <a:pt x="45" y="31"/>
                    </a:cubicBezTo>
                    <a:cubicBezTo>
                      <a:pt x="50" y="32"/>
                      <a:pt x="48" y="26"/>
                      <a:pt x="50" y="31"/>
                    </a:cubicBezTo>
                    <a:cubicBezTo>
                      <a:pt x="51" y="35"/>
                      <a:pt x="53" y="31"/>
                      <a:pt x="54" y="32"/>
                    </a:cubicBezTo>
                    <a:cubicBezTo>
                      <a:pt x="57" y="34"/>
                      <a:pt x="57" y="31"/>
                      <a:pt x="59" y="26"/>
                    </a:cubicBezTo>
                    <a:cubicBezTo>
                      <a:pt x="60" y="23"/>
                      <a:pt x="69" y="27"/>
                      <a:pt x="71" y="21"/>
                    </a:cubicBezTo>
                    <a:cubicBezTo>
                      <a:pt x="72" y="18"/>
                      <a:pt x="80" y="17"/>
                      <a:pt x="83" y="15"/>
                    </a:cubicBezTo>
                    <a:cubicBezTo>
                      <a:pt x="85" y="13"/>
                      <a:pt x="85" y="15"/>
                      <a:pt x="86" y="12"/>
                    </a:cubicBezTo>
                    <a:cubicBezTo>
                      <a:pt x="83" y="7"/>
                      <a:pt x="80" y="10"/>
                      <a:pt x="79" y="7"/>
                    </a:cubicBezTo>
                    <a:cubicBezTo>
                      <a:pt x="79" y="4"/>
                      <a:pt x="72" y="4"/>
                      <a:pt x="62" y="4"/>
                    </a:cubicBezTo>
                    <a:cubicBezTo>
                      <a:pt x="50" y="3"/>
                      <a:pt x="50" y="6"/>
                      <a:pt x="47" y="4"/>
                    </a:cubicBezTo>
                    <a:cubicBezTo>
                      <a:pt x="45" y="3"/>
                      <a:pt x="41" y="0"/>
                      <a:pt x="36" y="1"/>
                    </a:cubicBezTo>
                    <a:cubicBezTo>
                      <a:pt x="30" y="3"/>
                      <a:pt x="35" y="10"/>
                      <a:pt x="32" y="9"/>
                    </a:cubicBezTo>
                    <a:cubicBezTo>
                      <a:pt x="29" y="7"/>
                      <a:pt x="22" y="4"/>
                      <a:pt x="18" y="4"/>
                    </a:cubicBezTo>
                    <a:cubicBezTo>
                      <a:pt x="13" y="6"/>
                      <a:pt x="13" y="9"/>
                      <a:pt x="13" y="10"/>
                    </a:cubicBezTo>
                  </a:path>
                </a:pathLst>
              </a:custGeom>
              <a:grpFill/>
              <a:ln w="6350" cmpd="sng">
                <a:solidFill>
                  <a:schemeClr val="bg1"/>
                </a:solidFill>
                <a:round/>
                <a:headEnd/>
                <a:tailEnd/>
              </a:ln>
            </p:spPr>
            <p:txBody>
              <a:bodyPr/>
              <a:lstStyle>
                <a:defPPr>
                  <a:defRPr lang="en-US"/>
                </a:defPPr>
                <a:lvl1pPr marL="0" algn="l" defTabSz="913368" rtl="0" latinLnBrk="0">
                  <a:defRPr sz="1800" kern="1200">
                    <a:solidFill>
                      <a:schemeClr val="tx1"/>
                    </a:solidFill>
                    <a:latin typeface="+mn-lt"/>
                    <a:ea typeface="+mn-ea"/>
                    <a:cs typeface="+mn-cs"/>
                  </a:defRPr>
                </a:lvl1pPr>
                <a:lvl2pPr marL="456684" algn="l" defTabSz="913368" rtl="0" latinLnBrk="0">
                  <a:defRPr sz="1800" kern="1200">
                    <a:solidFill>
                      <a:schemeClr val="tx1"/>
                    </a:solidFill>
                    <a:latin typeface="+mn-lt"/>
                    <a:ea typeface="+mn-ea"/>
                    <a:cs typeface="+mn-cs"/>
                  </a:defRPr>
                </a:lvl2pPr>
                <a:lvl3pPr marL="913368" algn="l" defTabSz="913368" rtl="0" latinLnBrk="0">
                  <a:defRPr sz="1800" kern="1200">
                    <a:solidFill>
                      <a:schemeClr val="tx1"/>
                    </a:solidFill>
                    <a:latin typeface="+mn-lt"/>
                    <a:ea typeface="+mn-ea"/>
                    <a:cs typeface="+mn-cs"/>
                  </a:defRPr>
                </a:lvl3pPr>
                <a:lvl4pPr marL="1370054" algn="l" defTabSz="913368" rtl="0" latinLnBrk="0">
                  <a:defRPr sz="1800" kern="1200">
                    <a:solidFill>
                      <a:schemeClr val="tx1"/>
                    </a:solidFill>
                    <a:latin typeface="+mn-lt"/>
                    <a:ea typeface="+mn-ea"/>
                    <a:cs typeface="+mn-cs"/>
                  </a:defRPr>
                </a:lvl4pPr>
                <a:lvl5pPr marL="1826738" algn="l" defTabSz="913368" rtl="0" latinLnBrk="0">
                  <a:defRPr sz="1800" kern="1200">
                    <a:solidFill>
                      <a:schemeClr val="tx1"/>
                    </a:solidFill>
                    <a:latin typeface="+mn-lt"/>
                    <a:ea typeface="+mn-ea"/>
                    <a:cs typeface="+mn-cs"/>
                  </a:defRPr>
                </a:lvl5pPr>
                <a:lvl6pPr marL="2283423" algn="l" defTabSz="913368" rtl="0" latinLnBrk="0">
                  <a:defRPr sz="1800" kern="1200">
                    <a:solidFill>
                      <a:schemeClr val="tx1"/>
                    </a:solidFill>
                    <a:latin typeface="+mn-lt"/>
                    <a:ea typeface="+mn-ea"/>
                    <a:cs typeface="+mn-cs"/>
                  </a:defRPr>
                </a:lvl6pPr>
                <a:lvl7pPr marL="2740107" algn="l" defTabSz="913368" rtl="0" latinLnBrk="0">
                  <a:defRPr sz="1800" kern="1200">
                    <a:solidFill>
                      <a:schemeClr val="tx1"/>
                    </a:solidFill>
                    <a:latin typeface="+mn-lt"/>
                    <a:ea typeface="+mn-ea"/>
                    <a:cs typeface="+mn-cs"/>
                  </a:defRPr>
                </a:lvl7pPr>
                <a:lvl8pPr marL="3196791" algn="l" defTabSz="913368" rtl="0" latinLnBrk="0">
                  <a:defRPr sz="1800" kern="1200">
                    <a:solidFill>
                      <a:schemeClr val="tx1"/>
                    </a:solidFill>
                    <a:latin typeface="+mn-lt"/>
                    <a:ea typeface="+mn-ea"/>
                    <a:cs typeface="+mn-cs"/>
                  </a:defRPr>
                </a:lvl8pPr>
                <a:lvl9pPr marL="3653475" algn="l" defTabSz="913368" rtl="0" latinLnBrk="0">
                  <a:defRPr sz="1800" kern="1200">
                    <a:solidFill>
                      <a:schemeClr val="tx1"/>
                    </a:solidFill>
                    <a:latin typeface="+mn-lt"/>
                    <a:ea typeface="+mn-ea"/>
                    <a:cs typeface="+mn-cs"/>
                  </a:defRPr>
                </a:lvl9pPr>
              </a:lstStyle>
              <a:p>
                <a:endParaRPr lang="en-GB" sz="1770">
                  <a:latin typeface="+mj-lt"/>
                </a:endParaRPr>
              </a:p>
            </p:txBody>
          </p:sp>
          <p:sp>
            <p:nvSpPr>
              <p:cNvPr id="23" name="Freeform 165"/>
              <p:cNvSpPr>
                <a:spLocks/>
              </p:cNvSpPr>
              <p:nvPr/>
            </p:nvSpPr>
            <p:spPr bwMode="auto">
              <a:xfrm>
                <a:off x="1937498" y="2426994"/>
                <a:ext cx="484790" cy="376709"/>
              </a:xfrm>
              <a:custGeom>
                <a:avLst/>
                <a:gdLst/>
                <a:ahLst/>
                <a:cxnLst>
                  <a:cxn ang="0">
                    <a:pos x="70" y="50"/>
                  </a:cxn>
                  <a:cxn ang="0">
                    <a:pos x="63" y="58"/>
                  </a:cxn>
                  <a:cxn ang="0">
                    <a:pos x="60" y="60"/>
                  </a:cxn>
                  <a:cxn ang="0">
                    <a:pos x="54" y="60"/>
                  </a:cxn>
                  <a:cxn ang="0">
                    <a:pos x="47" y="58"/>
                  </a:cxn>
                  <a:cxn ang="0">
                    <a:pos x="40" y="57"/>
                  </a:cxn>
                  <a:cxn ang="0">
                    <a:pos x="32" y="55"/>
                  </a:cxn>
                  <a:cxn ang="0">
                    <a:pos x="17" y="54"/>
                  </a:cxn>
                  <a:cxn ang="0">
                    <a:pos x="9" y="57"/>
                  </a:cxn>
                  <a:cxn ang="0">
                    <a:pos x="6" y="58"/>
                  </a:cxn>
                  <a:cxn ang="0">
                    <a:pos x="3" y="50"/>
                  </a:cxn>
                  <a:cxn ang="0">
                    <a:pos x="8" y="46"/>
                  </a:cxn>
                  <a:cxn ang="0">
                    <a:pos x="6" y="29"/>
                  </a:cxn>
                  <a:cxn ang="0">
                    <a:pos x="17" y="27"/>
                  </a:cxn>
                  <a:cxn ang="0">
                    <a:pos x="23" y="25"/>
                  </a:cxn>
                  <a:cxn ang="0">
                    <a:pos x="23" y="19"/>
                  </a:cxn>
                  <a:cxn ang="0">
                    <a:pos x="31" y="13"/>
                  </a:cxn>
                  <a:cxn ang="0">
                    <a:pos x="31" y="7"/>
                  </a:cxn>
                  <a:cxn ang="0">
                    <a:pos x="38" y="5"/>
                  </a:cxn>
                  <a:cxn ang="0">
                    <a:pos x="43" y="2"/>
                  </a:cxn>
                  <a:cxn ang="0">
                    <a:pos x="49" y="3"/>
                  </a:cxn>
                  <a:cxn ang="0">
                    <a:pos x="55" y="7"/>
                  </a:cxn>
                  <a:cxn ang="0">
                    <a:pos x="61" y="7"/>
                  </a:cxn>
                  <a:cxn ang="0">
                    <a:pos x="64" y="10"/>
                  </a:cxn>
                  <a:cxn ang="0">
                    <a:pos x="64" y="16"/>
                  </a:cxn>
                  <a:cxn ang="0">
                    <a:pos x="66" y="22"/>
                  </a:cxn>
                  <a:cxn ang="0">
                    <a:pos x="72" y="29"/>
                  </a:cxn>
                  <a:cxn ang="0">
                    <a:pos x="76" y="33"/>
                  </a:cxn>
                  <a:cxn ang="0">
                    <a:pos x="78" y="36"/>
                  </a:cxn>
                  <a:cxn ang="0">
                    <a:pos x="70" y="38"/>
                  </a:cxn>
                  <a:cxn ang="0">
                    <a:pos x="69" y="41"/>
                  </a:cxn>
                  <a:cxn ang="0">
                    <a:pos x="70" y="50"/>
                  </a:cxn>
                </a:cxnLst>
                <a:rect l="0" t="0" r="r" b="b"/>
                <a:pathLst>
                  <a:path w="81" h="63">
                    <a:moveTo>
                      <a:pt x="70" y="50"/>
                    </a:moveTo>
                    <a:cubicBezTo>
                      <a:pt x="64" y="50"/>
                      <a:pt x="63" y="54"/>
                      <a:pt x="63" y="58"/>
                    </a:cubicBezTo>
                    <a:cubicBezTo>
                      <a:pt x="63" y="63"/>
                      <a:pt x="61" y="63"/>
                      <a:pt x="60" y="60"/>
                    </a:cubicBezTo>
                    <a:cubicBezTo>
                      <a:pt x="58" y="60"/>
                      <a:pt x="55" y="60"/>
                      <a:pt x="54" y="60"/>
                    </a:cubicBezTo>
                    <a:cubicBezTo>
                      <a:pt x="50" y="61"/>
                      <a:pt x="52" y="55"/>
                      <a:pt x="47" y="58"/>
                    </a:cubicBezTo>
                    <a:cubicBezTo>
                      <a:pt x="44" y="61"/>
                      <a:pt x="49" y="57"/>
                      <a:pt x="40" y="57"/>
                    </a:cubicBezTo>
                    <a:cubicBezTo>
                      <a:pt x="34" y="57"/>
                      <a:pt x="37" y="55"/>
                      <a:pt x="32" y="55"/>
                    </a:cubicBezTo>
                    <a:cubicBezTo>
                      <a:pt x="29" y="57"/>
                      <a:pt x="28" y="52"/>
                      <a:pt x="17" y="54"/>
                    </a:cubicBezTo>
                    <a:cubicBezTo>
                      <a:pt x="8" y="55"/>
                      <a:pt x="12" y="58"/>
                      <a:pt x="9" y="57"/>
                    </a:cubicBezTo>
                    <a:cubicBezTo>
                      <a:pt x="8" y="57"/>
                      <a:pt x="6" y="58"/>
                      <a:pt x="6" y="58"/>
                    </a:cubicBezTo>
                    <a:cubicBezTo>
                      <a:pt x="5" y="55"/>
                      <a:pt x="9" y="52"/>
                      <a:pt x="3" y="50"/>
                    </a:cubicBezTo>
                    <a:cubicBezTo>
                      <a:pt x="0" y="49"/>
                      <a:pt x="5" y="46"/>
                      <a:pt x="8" y="46"/>
                    </a:cubicBezTo>
                    <a:cubicBezTo>
                      <a:pt x="11" y="44"/>
                      <a:pt x="8" y="38"/>
                      <a:pt x="6" y="29"/>
                    </a:cubicBezTo>
                    <a:cubicBezTo>
                      <a:pt x="11" y="27"/>
                      <a:pt x="12" y="32"/>
                      <a:pt x="17" y="27"/>
                    </a:cubicBezTo>
                    <a:cubicBezTo>
                      <a:pt x="23" y="21"/>
                      <a:pt x="21" y="29"/>
                      <a:pt x="23" y="25"/>
                    </a:cubicBezTo>
                    <a:cubicBezTo>
                      <a:pt x="26" y="24"/>
                      <a:pt x="20" y="24"/>
                      <a:pt x="23" y="19"/>
                    </a:cubicBezTo>
                    <a:cubicBezTo>
                      <a:pt x="28" y="13"/>
                      <a:pt x="29" y="16"/>
                      <a:pt x="31" y="13"/>
                    </a:cubicBezTo>
                    <a:cubicBezTo>
                      <a:pt x="32" y="10"/>
                      <a:pt x="28" y="14"/>
                      <a:pt x="31" y="7"/>
                    </a:cubicBezTo>
                    <a:cubicBezTo>
                      <a:pt x="35" y="3"/>
                      <a:pt x="37" y="7"/>
                      <a:pt x="38" y="5"/>
                    </a:cubicBezTo>
                    <a:cubicBezTo>
                      <a:pt x="40" y="2"/>
                      <a:pt x="40" y="2"/>
                      <a:pt x="43" y="2"/>
                    </a:cubicBezTo>
                    <a:cubicBezTo>
                      <a:pt x="47" y="0"/>
                      <a:pt x="44" y="3"/>
                      <a:pt x="49" y="3"/>
                    </a:cubicBezTo>
                    <a:cubicBezTo>
                      <a:pt x="55" y="2"/>
                      <a:pt x="50" y="8"/>
                      <a:pt x="55" y="7"/>
                    </a:cubicBezTo>
                    <a:cubicBezTo>
                      <a:pt x="58" y="3"/>
                      <a:pt x="61" y="5"/>
                      <a:pt x="61" y="7"/>
                    </a:cubicBezTo>
                    <a:cubicBezTo>
                      <a:pt x="63" y="8"/>
                      <a:pt x="66" y="7"/>
                      <a:pt x="64" y="10"/>
                    </a:cubicBezTo>
                    <a:cubicBezTo>
                      <a:pt x="63" y="14"/>
                      <a:pt x="67" y="14"/>
                      <a:pt x="64" y="16"/>
                    </a:cubicBezTo>
                    <a:cubicBezTo>
                      <a:pt x="61" y="19"/>
                      <a:pt x="66" y="18"/>
                      <a:pt x="66" y="22"/>
                    </a:cubicBezTo>
                    <a:cubicBezTo>
                      <a:pt x="67" y="29"/>
                      <a:pt x="73" y="27"/>
                      <a:pt x="72" y="29"/>
                    </a:cubicBezTo>
                    <a:cubicBezTo>
                      <a:pt x="69" y="33"/>
                      <a:pt x="76" y="29"/>
                      <a:pt x="76" y="33"/>
                    </a:cubicBezTo>
                    <a:cubicBezTo>
                      <a:pt x="76" y="35"/>
                      <a:pt x="81" y="35"/>
                      <a:pt x="78" y="36"/>
                    </a:cubicBezTo>
                    <a:cubicBezTo>
                      <a:pt x="75" y="38"/>
                      <a:pt x="75" y="41"/>
                      <a:pt x="70" y="38"/>
                    </a:cubicBezTo>
                    <a:cubicBezTo>
                      <a:pt x="69" y="36"/>
                      <a:pt x="67" y="39"/>
                      <a:pt x="69" y="41"/>
                    </a:cubicBezTo>
                    <a:cubicBezTo>
                      <a:pt x="72" y="46"/>
                      <a:pt x="67" y="46"/>
                      <a:pt x="70" y="50"/>
                    </a:cubicBezTo>
                  </a:path>
                </a:pathLst>
              </a:custGeom>
              <a:grpFill/>
              <a:ln w="6350" cmpd="sng">
                <a:solidFill>
                  <a:schemeClr val="bg1"/>
                </a:solidFill>
                <a:round/>
                <a:headEnd/>
                <a:tailEnd/>
              </a:ln>
            </p:spPr>
            <p:txBody>
              <a:bodyPr/>
              <a:lstStyle>
                <a:defPPr>
                  <a:defRPr lang="en-US"/>
                </a:defPPr>
                <a:lvl1pPr marL="0" algn="l" defTabSz="913368" rtl="0" latinLnBrk="0">
                  <a:defRPr sz="1800" kern="1200">
                    <a:solidFill>
                      <a:schemeClr val="tx1"/>
                    </a:solidFill>
                    <a:latin typeface="+mn-lt"/>
                    <a:ea typeface="+mn-ea"/>
                    <a:cs typeface="+mn-cs"/>
                  </a:defRPr>
                </a:lvl1pPr>
                <a:lvl2pPr marL="456684" algn="l" defTabSz="913368" rtl="0" latinLnBrk="0">
                  <a:defRPr sz="1800" kern="1200">
                    <a:solidFill>
                      <a:schemeClr val="tx1"/>
                    </a:solidFill>
                    <a:latin typeface="+mn-lt"/>
                    <a:ea typeface="+mn-ea"/>
                    <a:cs typeface="+mn-cs"/>
                  </a:defRPr>
                </a:lvl2pPr>
                <a:lvl3pPr marL="913368" algn="l" defTabSz="913368" rtl="0" latinLnBrk="0">
                  <a:defRPr sz="1800" kern="1200">
                    <a:solidFill>
                      <a:schemeClr val="tx1"/>
                    </a:solidFill>
                    <a:latin typeface="+mn-lt"/>
                    <a:ea typeface="+mn-ea"/>
                    <a:cs typeface="+mn-cs"/>
                  </a:defRPr>
                </a:lvl3pPr>
                <a:lvl4pPr marL="1370054" algn="l" defTabSz="913368" rtl="0" latinLnBrk="0">
                  <a:defRPr sz="1800" kern="1200">
                    <a:solidFill>
                      <a:schemeClr val="tx1"/>
                    </a:solidFill>
                    <a:latin typeface="+mn-lt"/>
                    <a:ea typeface="+mn-ea"/>
                    <a:cs typeface="+mn-cs"/>
                  </a:defRPr>
                </a:lvl4pPr>
                <a:lvl5pPr marL="1826738" algn="l" defTabSz="913368" rtl="0" latinLnBrk="0">
                  <a:defRPr sz="1800" kern="1200">
                    <a:solidFill>
                      <a:schemeClr val="tx1"/>
                    </a:solidFill>
                    <a:latin typeface="+mn-lt"/>
                    <a:ea typeface="+mn-ea"/>
                    <a:cs typeface="+mn-cs"/>
                  </a:defRPr>
                </a:lvl5pPr>
                <a:lvl6pPr marL="2283423" algn="l" defTabSz="913368" rtl="0" latinLnBrk="0">
                  <a:defRPr sz="1800" kern="1200">
                    <a:solidFill>
                      <a:schemeClr val="tx1"/>
                    </a:solidFill>
                    <a:latin typeface="+mn-lt"/>
                    <a:ea typeface="+mn-ea"/>
                    <a:cs typeface="+mn-cs"/>
                  </a:defRPr>
                </a:lvl6pPr>
                <a:lvl7pPr marL="2740107" algn="l" defTabSz="913368" rtl="0" latinLnBrk="0">
                  <a:defRPr sz="1800" kern="1200">
                    <a:solidFill>
                      <a:schemeClr val="tx1"/>
                    </a:solidFill>
                    <a:latin typeface="+mn-lt"/>
                    <a:ea typeface="+mn-ea"/>
                    <a:cs typeface="+mn-cs"/>
                  </a:defRPr>
                </a:lvl7pPr>
                <a:lvl8pPr marL="3196791" algn="l" defTabSz="913368" rtl="0" latinLnBrk="0">
                  <a:defRPr sz="1800" kern="1200">
                    <a:solidFill>
                      <a:schemeClr val="tx1"/>
                    </a:solidFill>
                    <a:latin typeface="+mn-lt"/>
                    <a:ea typeface="+mn-ea"/>
                    <a:cs typeface="+mn-cs"/>
                  </a:defRPr>
                </a:lvl8pPr>
                <a:lvl9pPr marL="3653475" algn="l" defTabSz="913368" rtl="0" latinLnBrk="0">
                  <a:defRPr sz="1800" kern="1200">
                    <a:solidFill>
                      <a:schemeClr val="tx1"/>
                    </a:solidFill>
                    <a:latin typeface="+mn-lt"/>
                    <a:ea typeface="+mn-ea"/>
                    <a:cs typeface="+mn-cs"/>
                  </a:defRPr>
                </a:lvl9pPr>
              </a:lstStyle>
              <a:p>
                <a:endParaRPr lang="en-GB" sz="1770">
                  <a:latin typeface="+mj-lt"/>
                </a:endParaRPr>
              </a:p>
            </p:txBody>
          </p:sp>
          <p:sp>
            <p:nvSpPr>
              <p:cNvPr id="24" name="Freeform 196"/>
              <p:cNvSpPr>
                <a:spLocks/>
              </p:cNvSpPr>
              <p:nvPr/>
            </p:nvSpPr>
            <p:spPr bwMode="auto">
              <a:xfrm>
                <a:off x="2913254" y="3479928"/>
                <a:ext cx="154392" cy="166740"/>
              </a:xfrm>
              <a:custGeom>
                <a:avLst/>
                <a:gdLst/>
                <a:ahLst/>
                <a:cxnLst>
                  <a:cxn ang="0">
                    <a:pos x="24" y="28"/>
                  </a:cxn>
                  <a:cxn ang="0">
                    <a:pos x="24" y="25"/>
                  </a:cxn>
                  <a:cxn ang="0">
                    <a:pos x="24" y="25"/>
                  </a:cxn>
                  <a:cxn ang="0">
                    <a:pos x="26" y="23"/>
                  </a:cxn>
                  <a:cxn ang="0">
                    <a:pos x="24" y="22"/>
                  </a:cxn>
                  <a:cxn ang="0">
                    <a:pos x="26" y="20"/>
                  </a:cxn>
                  <a:cxn ang="0">
                    <a:pos x="23" y="19"/>
                  </a:cxn>
                  <a:cxn ang="0">
                    <a:pos x="20" y="16"/>
                  </a:cxn>
                  <a:cxn ang="0">
                    <a:pos x="18" y="16"/>
                  </a:cxn>
                  <a:cxn ang="0">
                    <a:pos x="20" y="16"/>
                  </a:cxn>
                  <a:cxn ang="0">
                    <a:pos x="21" y="12"/>
                  </a:cxn>
                  <a:cxn ang="0">
                    <a:pos x="17" y="9"/>
                  </a:cxn>
                  <a:cxn ang="0">
                    <a:pos x="18" y="6"/>
                  </a:cxn>
                  <a:cxn ang="0">
                    <a:pos x="14" y="0"/>
                  </a:cxn>
                  <a:cxn ang="0">
                    <a:pos x="12" y="2"/>
                  </a:cxn>
                  <a:cxn ang="0">
                    <a:pos x="8" y="2"/>
                  </a:cxn>
                  <a:cxn ang="0">
                    <a:pos x="6" y="2"/>
                  </a:cxn>
                  <a:cxn ang="0">
                    <a:pos x="1" y="3"/>
                  </a:cxn>
                  <a:cxn ang="0">
                    <a:pos x="1" y="3"/>
                  </a:cxn>
                  <a:cxn ang="0">
                    <a:pos x="1" y="3"/>
                  </a:cxn>
                  <a:cxn ang="0">
                    <a:pos x="3" y="8"/>
                  </a:cxn>
                  <a:cxn ang="0">
                    <a:pos x="1" y="11"/>
                  </a:cxn>
                  <a:cxn ang="0">
                    <a:pos x="3" y="12"/>
                  </a:cxn>
                  <a:cxn ang="0">
                    <a:pos x="1" y="14"/>
                  </a:cxn>
                  <a:cxn ang="0">
                    <a:pos x="9" y="16"/>
                  </a:cxn>
                  <a:cxn ang="0">
                    <a:pos x="11" y="19"/>
                  </a:cxn>
                  <a:cxn ang="0">
                    <a:pos x="14" y="17"/>
                  </a:cxn>
                  <a:cxn ang="0">
                    <a:pos x="15" y="20"/>
                  </a:cxn>
                  <a:cxn ang="0">
                    <a:pos x="17" y="20"/>
                  </a:cxn>
                  <a:cxn ang="0">
                    <a:pos x="18" y="20"/>
                  </a:cxn>
                  <a:cxn ang="0">
                    <a:pos x="20" y="22"/>
                  </a:cxn>
                  <a:cxn ang="0">
                    <a:pos x="21" y="23"/>
                  </a:cxn>
                  <a:cxn ang="0">
                    <a:pos x="23" y="28"/>
                  </a:cxn>
                  <a:cxn ang="0">
                    <a:pos x="24" y="26"/>
                  </a:cxn>
                  <a:cxn ang="0">
                    <a:pos x="24" y="28"/>
                  </a:cxn>
                </a:cxnLst>
                <a:rect l="0" t="0" r="r" b="b"/>
                <a:pathLst>
                  <a:path w="26" h="28">
                    <a:moveTo>
                      <a:pt x="24" y="28"/>
                    </a:moveTo>
                    <a:cubicBezTo>
                      <a:pt x="24" y="26"/>
                      <a:pt x="24" y="26"/>
                      <a:pt x="24" y="25"/>
                    </a:cubicBezTo>
                    <a:cubicBezTo>
                      <a:pt x="24" y="25"/>
                      <a:pt x="24" y="25"/>
                      <a:pt x="24" y="25"/>
                    </a:cubicBezTo>
                    <a:cubicBezTo>
                      <a:pt x="23" y="23"/>
                      <a:pt x="26" y="23"/>
                      <a:pt x="26" y="23"/>
                    </a:cubicBezTo>
                    <a:cubicBezTo>
                      <a:pt x="26" y="23"/>
                      <a:pt x="23" y="22"/>
                      <a:pt x="24" y="22"/>
                    </a:cubicBezTo>
                    <a:cubicBezTo>
                      <a:pt x="24" y="20"/>
                      <a:pt x="26" y="22"/>
                      <a:pt x="26" y="20"/>
                    </a:cubicBezTo>
                    <a:cubicBezTo>
                      <a:pt x="26" y="19"/>
                      <a:pt x="23" y="20"/>
                      <a:pt x="23" y="19"/>
                    </a:cubicBezTo>
                    <a:cubicBezTo>
                      <a:pt x="21" y="19"/>
                      <a:pt x="20" y="17"/>
                      <a:pt x="20" y="16"/>
                    </a:cubicBezTo>
                    <a:cubicBezTo>
                      <a:pt x="18" y="16"/>
                      <a:pt x="18" y="16"/>
                      <a:pt x="18" y="16"/>
                    </a:cubicBezTo>
                    <a:cubicBezTo>
                      <a:pt x="17" y="14"/>
                      <a:pt x="20" y="16"/>
                      <a:pt x="20" y="16"/>
                    </a:cubicBezTo>
                    <a:cubicBezTo>
                      <a:pt x="20" y="14"/>
                      <a:pt x="21" y="12"/>
                      <a:pt x="21" y="12"/>
                    </a:cubicBezTo>
                    <a:cubicBezTo>
                      <a:pt x="17" y="9"/>
                      <a:pt x="17" y="9"/>
                      <a:pt x="17" y="9"/>
                    </a:cubicBezTo>
                    <a:cubicBezTo>
                      <a:pt x="15" y="6"/>
                      <a:pt x="18" y="6"/>
                      <a:pt x="18" y="6"/>
                    </a:cubicBezTo>
                    <a:cubicBezTo>
                      <a:pt x="18" y="5"/>
                      <a:pt x="14" y="2"/>
                      <a:pt x="14" y="0"/>
                    </a:cubicBezTo>
                    <a:cubicBezTo>
                      <a:pt x="12" y="0"/>
                      <a:pt x="12" y="2"/>
                      <a:pt x="12" y="2"/>
                    </a:cubicBezTo>
                    <a:cubicBezTo>
                      <a:pt x="8" y="2"/>
                      <a:pt x="8" y="2"/>
                      <a:pt x="8" y="2"/>
                    </a:cubicBezTo>
                    <a:cubicBezTo>
                      <a:pt x="8" y="2"/>
                      <a:pt x="8" y="2"/>
                      <a:pt x="6" y="2"/>
                    </a:cubicBezTo>
                    <a:cubicBezTo>
                      <a:pt x="5" y="2"/>
                      <a:pt x="3" y="3"/>
                      <a:pt x="1" y="3"/>
                    </a:cubicBezTo>
                    <a:cubicBezTo>
                      <a:pt x="1" y="3"/>
                      <a:pt x="1" y="3"/>
                      <a:pt x="1" y="3"/>
                    </a:cubicBezTo>
                    <a:cubicBezTo>
                      <a:pt x="1" y="3"/>
                      <a:pt x="0" y="3"/>
                      <a:pt x="1" y="3"/>
                    </a:cubicBezTo>
                    <a:cubicBezTo>
                      <a:pt x="1" y="5"/>
                      <a:pt x="3" y="6"/>
                      <a:pt x="3" y="8"/>
                    </a:cubicBezTo>
                    <a:cubicBezTo>
                      <a:pt x="3" y="9"/>
                      <a:pt x="1" y="9"/>
                      <a:pt x="1" y="11"/>
                    </a:cubicBezTo>
                    <a:cubicBezTo>
                      <a:pt x="1" y="12"/>
                      <a:pt x="3" y="12"/>
                      <a:pt x="3" y="12"/>
                    </a:cubicBezTo>
                    <a:cubicBezTo>
                      <a:pt x="3" y="14"/>
                      <a:pt x="1" y="14"/>
                      <a:pt x="1" y="14"/>
                    </a:cubicBezTo>
                    <a:cubicBezTo>
                      <a:pt x="5" y="16"/>
                      <a:pt x="8" y="14"/>
                      <a:pt x="9" y="16"/>
                    </a:cubicBezTo>
                    <a:cubicBezTo>
                      <a:pt x="11" y="17"/>
                      <a:pt x="11" y="17"/>
                      <a:pt x="11" y="19"/>
                    </a:cubicBezTo>
                    <a:cubicBezTo>
                      <a:pt x="12" y="19"/>
                      <a:pt x="12" y="17"/>
                      <a:pt x="14" y="17"/>
                    </a:cubicBezTo>
                    <a:cubicBezTo>
                      <a:pt x="15" y="19"/>
                      <a:pt x="14" y="20"/>
                      <a:pt x="15" y="20"/>
                    </a:cubicBezTo>
                    <a:cubicBezTo>
                      <a:pt x="17" y="19"/>
                      <a:pt x="15" y="20"/>
                      <a:pt x="17" y="20"/>
                    </a:cubicBezTo>
                    <a:cubicBezTo>
                      <a:pt x="18" y="20"/>
                      <a:pt x="18" y="20"/>
                      <a:pt x="18" y="20"/>
                    </a:cubicBezTo>
                    <a:cubicBezTo>
                      <a:pt x="20" y="20"/>
                      <a:pt x="18" y="22"/>
                      <a:pt x="20" y="22"/>
                    </a:cubicBezTo>
                    <a:cubicBezTo>
                      <a:pt x="21" y="23"/>
                      <a:pt x="21" y="23"/>
                      <a:pt x="21" y="23"/>
                    </a:cubicBezTo>
                    <a:cubicBezTo>
                      <a:pt x="21" y="25"/>
                      <a:pt x="21" y="26"/>
                      <a:pt x="23" y="28"/>
                    </a:cubicBezTo>
                    <a:cubicBezTo>
                      <a:pt x="23" y="28"/>
                      <a:pt x="23" y="26"/>
                      <a:pt x="24" y="26"/>
                    </a:cubicBezTo>
                    <a:cubicBezTo>
                      <a:pt x="24" y="28"/>
                      <a:pt x="24" y="28"/>
                      <a:pt x="24" y="28"/>
                    </a:cubicBezTo>
                  </a:path>
                </a:pathLst>
              </a:custGeom>
              <a:grpFill/>
              <a:ln w="6350" cmpd="sng">
                <a:solidFill>
                  <a:schemeClr val="bg1"/>
                </a:solidFill>
                <a:round/>
                <a:headEnd/>
                <a:tailEnd/>
              </a:ln>
            </p:spPr>
            <p:txBody>
              <a:bodyPr/>
              <a:lstStyle>
                <a:defPPr>
                  <a:defRPr lang="en-US"/>
                </a:defPPr>
                <a:lvl1pPr marL="0" algn="l" defTabSz="913368" rtl="0" latinLnBrk="0">
                  <a:defRPr sz="1800" kern="1200">
                    <a:solidFill>
                      <a:schemeClr val="tx1"/>
                    </a:solidFill>
                    <a:latin typeface="+mn-lt"/>
                    <a:ea typeface="+mn-ea"/>
                    <a:cs typeface="+mn-cs"/>
                  </a:defRPr>
                </a:lvl1pPr>
                <a:lvl2pPr marL="456684" algn="l" defTabSz="913368" rtl="0" latinLnBrk="0">
                  <a:defRPr sz="1800" kern="1200">
                    <a:solidFill>
                      <a:schemeClr val="tx1"/>
                    </a:solidFill>
                    <a:latin typeface="+mn-lt"/>
                    <a:ea typeface="+mn-ea"/>
                    <a:cs typeface="+mn-cs"/>
                  </a:defRPr>
                </a:lvl2pPr>
                <a:lvl3pPr marL="913368" algn="l" defTabSz="913368" rtl="0" latinLnBrk="0">
                  <a:defRPr sz="1800" kern="1200">
                    <a:solidFill>
                      <a:schemeClr val="tx1"/>
                    </a:solidFill>
                    <a:latin typeface="+mn-lt"/>
                    <a:ea typeface="+mn-ea"/>
                    <a:cs typeface="+mn-cs"/>
                  </a:defRPr>
                </a:lvl3pPr>
                <a:lvl4pPr marL="1370054" algn="l" defTabSz="913368" rtl="0" latinLnBrk="0">
                  <a:defRPr sz="1800" kern="1200">
                    <a:solidFill>
                      <a:schemeClr val="tx1"/>
                    </a:solidFill>
                    <a:latin typeface="+mn-lt"/>
                    <a:ea typeface="+mn-ea"/>
                    <a:cs typeface="+mn-cs"/>
                  </a:defRPr>
                </a:lvl4pPr>
                <a:lvl5pPr marL="1826738" algn="l" defTabSz="913368" rtl="0" latinLnBrk="0">
                  <a:defRPr sz="1800" kern="1200">
                    <a:solidFill>
                      <a:schemeClr val="tx1"/>
                    </a:solidFill>
                    <a:latin typeface="+mn-lt"/>
                    <a:ea typeface="+mn-ea"/>
                    <a:cs typeface="+mn-cs"/>
                  </a:defRPr>
                </a:lvl5pPr>
                <a:lvl6pPr marL="2283423" algn="l" defTabSz="913368" rtl="0" latinLnBrk="0">
                  <a:defRPr sz="1800" kern="1200">
                    <a:solidFill>
                      <a:schemeClr val="tx1"/>
                    </a:solidFill>
                    <a:latin typeface="+mn-lt"/>
                    <a:ea typeface="+mn-ea"/>
                    <a:cs typeface="+mn-cs"/>
                  </a:defRPr>
                </a:lvl6pPr>
                <a:lvl7pPr marL="2740107" algn="l" defTabSz="913368" rtl="0" latinLnBrk="0">
                  <a:defRPr sz="1800" kern="1200">
                    <a:solidFill>
                      <a:schemeClr val="tx1"/>
                    </a:solidFill>
                    <a:latin typeface="+mn-lt"/>
                    <a:ea typeface="+mn-ea"/>
                    <a:cs typeface="+mn-cs"/>
                  </a:defRPr>
                </a:lvl7pPr>
                <a:lvl8pPr marL="3196791" algn="l" defTabSz="913368" rtl="0" latinLnBrk="0">
                  <a:defRPr sz="1800" kern="1200">
                    <a:solidFill>
                      <a:schemeClr val="tx1"/>
                    </a:solidFill>
                    <a:latin typeface="+mn-lt"/>
                    <a:ea typeface="+mn-ea"/>
                    <a:cs typeface="+mn-cs"/>
                  </a:defRPr>
                </a:lvl8pPr>
                <a:lvl9pPr marL="3653475" algn="l" defTabSz="913368" rtl="0" latinLnBrk="0">
                  <a:defRPr sz="1800" kern="1200">
                    <a:solidFill>
                      <a:schemeClr val="tx1"/>
                    </a:solidFill>
                    <a:latin typeface="+mn-lt"/>
                    <a:ea typeface="+mn-ea"/>
                    <a:cs typeface="+mn-cs"/>
                  </a:defRPr>
                </a:lvl9pPr>
              </a:lstStyle>
              <a:p>
                <a:endParaRPr lang="en-GB" sz="1770">
                  <a:latin typeface="+mj-lt"/>
                </a:endParaRPr>
              </a:p>
            </p:txBody>
          </p:sp>
          <p:sp>
            <p:nvSpPr>
              <p:cNvPr id="25" name="Freeform 198"/>
              <p:cNvSpPr>
                <a:spLocks/>
              </p:cNvSpPr>
              <p:nvPr/>
            </p:nvSpPr>
            <p:spPr bwMode="auto">
              <a:xfrm>
                <a:off x="3036767" y="2467136"/>
                <a:ext cx="1966951" cy="1071460"/>
              </a:xfrm>
              <a:custGeom>
                <a:avLst/>
                <a:gdLst/>
                <a:ahLst/>
                <a:cxnLst>
                  <a:cxn ang="0">
                    <a:pos x="197" y="160"/>
                  </a:cxn>
                  <a:cxn ang="0">
                    <a:pos x="194" y="162"/>
                  </a:cxn>
                  <a:cxn ang="0">
                    <a:pos x="185" y="168"/>
                  </a:cxn>
                  <a:cxn ang="0">
                    <a:pos x="179" y="176"/>
                  </a:cxn>
                  <a:cxn ang="0">
                    <a:pos x="174" y="176"/>
                  </a:cxn>
                  <a:cxn ang="0">
                    <a:pos x="174" y="173"/>
                  </a:cxn>
                  <a:cxn ang="0">
                    <a:pos x="163" y="168"/>
                  </a:cxn>
                  <a:cxn ang="0">
                    <a:pos x="159" y="162"/>
                  </a:cxn>
                  <a:cxn ang="0">
                    <a:pos x="159" y="153"/>
                  </a:cxn>
                  <a:cxn ang="0">
                    <a:pos x="148" y="143"/>
                  </a:cxn>
                  <a:cxn ang="0">
                    <a:pos x="124" y="143"/>
                  </a:cxn>
                  <a:cxn ang="0">
                    <a:pos x="121" y="135"/>
                  </a:cxn>
                  <a:cxn ang="0">
                    <a:pos x="122" y="124"/>
                  </a:cxn>
                  <a:cxn ang="0">
                    <a:pos x="122" y="114"/>
                  </a:cxn>
                  <a:cxn ang="0">
                    <a:pos x="121" y="109"/>
                  </a:cxn>
                  <a:cxn ang="0">
                    <a:pos x="112" y="109"/>
                  </a:cxn>
                  <a:cxn ang="0">
                    <a:pos x="107" y="114"/>
                  </a:cxn>
                  <a:cxn ang="0">
                    <a:pos x="99" y="121"/>
                  </a:cxn>
                  <a:cxn ang="0">
                    <a:pos x="80" y="132"/>
                  </a:cxn>
                  <a:cxn ang="0">
                    <a:pos x="75" y="170"/>
                  </a:cxn>
                  <a:cxn ang="0">
                    <a:pos x="63" y="159"/>
                  </a:cxn>
                  <a:cxn ang="0">
                    <a:pos x="51" y="165"/>
                  </a:cxn>
                  <a:cxn ang="0">
                    <a:pos x="46" y="151"/>
                  </a:cxn>
                  <a:cxn ang="0">
                    <a:pos x="37" y="137"/>
                  </a:cxn>
                  <a:cxn ang="0">
                    <a:pos x="43" y="134"/>
                  </a:cxn>
                  <a:cxn ang="0">
                    <a:pos x="43" y="124"/>
                  </a:cxn>
                  <a:cxn ang="0">
                    <a:pos x="55" y="123"/>
                  </a:cxn>
                  <a:cxn ang="0">
                    <a:pos x="57" y="107"/>
                  </a:cxn>
                  <a:cxn ang="0">
                    <a:pos x="45" y="106"/>
                  </a:cxn>
                  <a:cxn ang="0">
                    <a:pos x="25" y="112"/>
                  </a:cxn>
                  <a:cxn ang="0">
                    <a:pos x="23" y="112"/>
                  </a:cxn>
                  <a:cxn ang="0">
                    <a:pos x="11" y="96"/>
                  </a:cxn>
                  <a:cxn ang="0">
                    <a:pos x="7" y="76"/>
                  </a:cxn>
                  <a:cxn ang="0">
                    <a:pos x="22" y="65"/>
                  </a:cxn>
                  <a:cxn ang="0">
                    <a:pos x="46" y="50"/>
                  </a:cxn>
                  <a:cxn ang="0">
                    <a:pos x="80" y="62"/>
                  </a:cxn>
                  <a:cxn ang="0">
                    <a:pos x="103" y="61"/>
                  </a:cxn>
                  <a:cxn ang="0">
                    <a:pos x="119" y="51"/>
                  </a:cxn>
                  <a:cxn ang="0">
                    <a:pos x="125" y="31"/>
                  </a:cxn>
                  <a:cxn ang="0">
                    <a:pos x="171" y="9"/>
                  </a:cxn>
                  <a:cxn ang="0">
                    <a:pos x="199" y="11"/>
                  </a:cxn>
                  <a:cxn ang="0">
                    <a:pos x="218" y="23"/>
                  </a:cxn>
                  <a:cxn ang="0">
                    <a:pos x="243" y="20"/>
                  </a:cxn>
                  <a:cxn ang="0">
                    <a:pos x="279" y="56"/>
                  </a:cxn>
                  <a:cxn ang="0">
                    <a:pos x="321" y="73"/>
                  </a:cxn>
                  <a:cxn ang="0">
                    <a:pos x="321" y="87"/>
                  </a:cxn>
                  <a:cxn ang="0">
                    <a:pos x="310" y="106"/>
                  </a:cxn>
                  <a:cxn ang="0">
                    <a:pos x="293" y="104"/>
                  </a:cxn>
                  <a:cxn ang="0">
                    <a:pos x="292" y="124"/>
                  </a:cxn>
                  <a:cxn ang="0">
                    <a:pos x="272" y="128"/>
                  </a:cxn>
                  <a:cxn ang="0">
                    <a:pos x="275" y="149"/>
                  </a:cxn>
                  <a:cxn ang="0">
                    <a:pos x="272" y="160"/>
                  </a:cxn>
                  <a:cxn ang="0">
                    <a:pos x="247" y="153"/>
                  </a:cxn>
                  <a:cxn ang="0">
                    <a:pos x="221" y="149"/>
                  </a:cxn>
                  <a:cxn ang="0">
                    <a:pos x="203" y="153"/>
                  </a:cxn>
                </a:cxnLst>
                <a:rect l="0" t="0" r="r" b="b"/>
                <a:pathLst>
                  <a:path w="328" h="179">
                    <a:moveTo>
                      <a:pt x="199" y="159"/>
                    </a:moveTo>
                    <a:cubicBezTo>
                      <a:pt x="197" y="160"/>
                      <a:pt x="197" y="160"/>
                      <a:pt x="197" y="160"/>
                    </a:cubicBezTo>
                    <a:cubicBezTo>
                      <a:pt x="196" y="160"/>
                      <a:pt x="197" y="162"/>
                      <a:pt x="196" y="162"/>
                    </a:cubicBezTo>
                    <a:cubicBezTo>
                      <a:pt x="194" y="162"/>
                      <a:pt x="196" y="160"/>
                      <a:pt x="194" y="162"/>
                    </a:cubicBezTo>
                    <a:cubicBezTo>
                      <a:pt x="191" y="163"/>
                      <a:pt x="189" y="165"/>
                      <a:pt x="188" y="166"/>
                    </a:cubicBezTo>
                    <a:cubicBezTo>
                      <a:pt x="186" y="168"/>
                      <a:pt x="186" y="168"/>
                      <a:pt x="185" y="168"/>
                    </a:cubicBezTo>
                    <a:cubicBezTo>
                      <a:pt x="182" y="170"/>
                      <a:pt x="183" y="171"/>
                      <a:pt x="182" y="171"/>
                    </a:cubicBezTo>
                    <a:cubicBezTo>
                      <a:pt x="180" y="173"/>
                      <a:pt x="179" y="174"/>
                      <a:pt x="179" y="176"/>
                    </a:cubicBezTo>
                    <a:cubicBezTo>
                      <a:pt x="180" y="177"/>
                      <a:pt x="179" y="179"/>
                      <a:pt x="177" y="177"/>
                    </a:cubicBezTo>
                    <a:cubicBezTo>
                      <a:pt x="174" y="176"/>
                      <a:pt x="174" y="176"/>
                      <a:pt x="174" y="176"/>
                    </a:cubicBezTo>
                    <a:cubicBezTo>
                      <a:pt x="176" y="173"/>
                      <a:pt x="176" y="173"/>
                      <a:pt x="176" y="173"/>
                    </a:cubicBezTo>
                    <a:cubicBezTo>
                      <a:pt x="176" y="173"/>
                      <a:pt x="176" y="174"/>
                      <a:pt x="174" y="173"/>
                    </a:cubicBezTo>
                    <a:cubicBezTo>
                      <a:pt x="174" y="171"/>
                      <a:pt x="174" y="171"/>
                      <a:pt x="168" y="171"/>
                    </a:cubicBezTo>
                    <a:cubicBezTo>
                      <a:pt x="163" y="173"/>
                      <a:pt x="163" y="171"/>
                      <a:pt x="163" y="168"/>
                    </a:cubicBezTo>
                    <a:cubicBezTo>
                      <a:pt x="163" y="165"/>
                      <a:pt x="163" y="162"/>
                      <a:pt x="162" y="162"/>
                    </a:cubicBezTo>
                    <a:cubicBezTo>
                      <a:pt x="159" y="162"/>
                      <a:pt x="159" y="162"/>
                      <a:pt x="159" y="162"/>
                    </a:cubicBezTo>
                    <a:cubicBezTo>
                      <a:pt x="159" y="162"/>
                      <a:pt x="159" y="160"/>
                      <a:pt x="159" y="157"/>
                    </a:cubicBezTo>
                    <a:cubicBezTo>
                      <a:pt x="160" y="153"/>
                      <a:pt x="160" y="149"/>
                      <a:pt x="159" y="153"/>
                    </a:cubicBezTo>
                    <a:cubicBezTo>
                      <a:pt x="156" y="154"/>
                      <a:pt x="157" y="148"/>
                      <a:pt x="154" y="146"/>
                    </a:cubicBezTo>
                    <a:cubicBezTo>
                      <a:pt x="151" y="145"/>
                      <a:pt x="151" y="142"/>
                      <a:pt x="148" y="143"/>
                    </a:cubicBezTo>
                    <a:cubicBezTo>
                      <a:pt x="144" y="146"/>
                      <a:pt x="141" y="143"/>
                      <a:pt x="133" y="145"/>
                    </a:cubicBezTo>
                    <a:cubicBezTo>
                      <a:pt x="127" y="146"/>
                      <a:pt x="127" y="146"/>
                      <a:pt x="124" y="143"/>
                    </a:cubicBezTo>
                    <a:cubicBezTo>
                      <a:pt x="122" y="140"/>
                      <a:pt x="121" y="139"/>
                      <a:pt x="121" y="137"/>
                    </a:cubicBezTo>
                    <a:cubicBezTo>
                      <a:pt x="119" y="137"/>
                      <a:pt x="121" y="135"/>
                      <a:pt x="121" y="135"/>
                    </a:cubicBezTo>
                    <a:cubicBezTo>
                      <a:pt x="119" y="131"/>
                      <a:pt x="121" y="135"/>
                      <a:pt x="127" y="128"/>
                    </a:cubicBezTo>
                    <a:cubicBezTo>
                      <a:pt x="125" y="123"/>
                      <a:pt x="122" y="129"/>
                      <a:pt x="122" y="124"/>
                    </a:cubicBezTo>
                    <a:cubicBezTo>
                      <a:pt x="122" y="120"/>
                      <a:pt x="121" y="121"/>
                      <a:pt x="119" y="117"/>
                    </a:cubicBezTo>
                    <a:cubicBezTo>
                      <a:pt x="118" y="112"/>
                      <a:pt x="122" y="117"/>
                      <a:pt x="122" y="114"/>
                    </a:cubicBezTo>
                    <a:cubicBezTo>
                      <a:pt x="122" y="110"/>
                      <a:pt x="124" y="114"/>
                      <a:pt x="124" y="107"/>
                    </a:cubicBezTo>
                    <a:cubicBezTo>
                      <a:pt x="124" y="106"/>
                      <a:pt x="121" y="107"/>
                      <a:pt x="121" y="109"/>
                    </a:cubicBezTo>
                    <a:cubicBezTo>
                      <a:pt x="119" y="112"/>
                      <a:pt x="116" y="112"/>
                      <a:pt x="118" y="109"/>
                    </a:cubicBezTo>
                    <a:cubicBezTo>
                      <a:pt x="119" y="106"/>
                      <a:pt x="116" y="107"/>
                      <a:pt x="112" y="109"/>
                    </a:cubicBezTo>
                    <a:cubicBezTo>
                      <a:pt x="107" y="112"/>
                      <a:pt x="113" y="110"/>
                      <a:pt x="112" y="114"/>
                    </a:cubicBezTo>
                    <a:cubicBezTo>
                      <a:pt x="110" y="117"/>
                      <a:pt x="109" y="112"/>
                      <a:pt x="107" y="114"/>
                    </a:cubicBezTo>
                    <a:cubicBezTo>
                      <a:pt x="106" y="114"/>
                      <a:pt x="109" y="115"/>
                      <a:pt x="107" y="117"/>
                    </a:cubicBezTo>
                    <a:cubicBezTo>
                      <a:pt x="104" y="118"/>
                      <a:pt x="103" y="114"/>
                      <a:pt x="99" y="121"/>
                    </a:cubicBezTo>
                    <a:cubicBezTo>
                      <a:pt x="98" y="121"/>
                      <a:pt x="84" y="126"/>
                      <a:pt x="81" y="128"/>
                    </a:cubicBezTo>
                    <a:cubicBezTo>
                      <a:pt x="78" y="128"/>
                      <a:pt x="80" y="128"/>
                      <a:pt x="80" y="132"/>
                    </a:cubicBezTo>
                    <a:cubicBezTo>
                      <a:pt x="80" y="135"/>
                      <a:pt x="80" y="170"/>
                      <a:pt x="80" y="170"/>
                    </a:cubicBezTo>
                    <a:cubicBezTo>
                      <a:pt x="77" y="170"/>
                      <a:pt x="75" y="171"/>
                      <a:pt x="75" y="170"/>
                    </a:cubicBezTo>
                    <a:cubicBezTo>
                      <a:pt x="71" y="163"/>
                      <a:pt x="72" y="163"/>
                      <a:pt x="69" y="162"/>
                    </a:cubicBezTo>
                    <a:cubicBezTo>
                      <a:pt x="67" y="160"/>
                      <a:pt x="66" y="157"/>
                      <a:pt x="63" y="159"/>
                    </a:cubicBezTo>
                    <a:cubicBezTo>
                      <a:pt x="60" y="159"/>
                      <a:pt x="57" y="160"/>
                      <a:pt x="55" y="162"/>
                    </a:cubicBezTo>
                    <a:cubicBezTo>
                      <a:pt x="52" y="163"/>
                      <a:pt x="51" y="165"/>
                      <a:pt x="51" y="165"/>
                    </a:cubicBezTo>
                    <a:cubicBezTo>
                      <a:pt x="49" y="157"/>
                      <a:pt x="57" y="157"/>
                      <a:pt x="52" y="154"/>
                    </a:cubicBezTo>
                    <a:cubicBezTo>
                      <a:pt x="49" y="149"/>
                      <a:pt x="48" y="154"/>
                      <a:pt x="46" y="151"/>
                    </a:cubicBezTo>
                    <a:cubicBezTo>
                      <a:pt x="45" y="148"/>
                      <a:pt x="42" y="151"/>
                      <a:pt x="42" y="148"/>
                    </a:cubicBezTo>
                    <a:cubicBezTo>
                      <a:pt x="42" y="148"/>
                      <a:pt x="40" y="137"/>
                      <a:pt x="37" y="137"/>
                    </a:cubicBezTo>
                    <a:cubicBezTo>
                      <a:pt x="32" y="137"/>
                      <a:pt x="31" y="134"/>
                      <a:pt x="35" y="132"/>
                    </a:cubicBezTo>
                    <a:cubicBezTo>
                      <a:pt x="42" y="132"/>
                      <a:pt x="37" y="135"/>
                      <a:pt x="43" y="134"/>
                    </a:cubicBezTo>
                    <a:cubicBezTo>
                      <a:pt x="48" y="134"/>
                      <a:pt x="35" y="129"/>
                      <a:pt x="40" y="128"/>
                    </a:cubicBezTo>
                    <a:cubicBezTo>
                      <a:pt x="45" y="126"/>
                      <a:pt x="40" y="126"/>
                      <a:pt x="43" y="124"/>
                    </a:cubicBezTo>
                    <a:cubicBezTo>
                      <a:pt x="46" y="121"/>
                      <a:pt x="45" y="124"/>
                      <a:pt x="49" y="124"/>
                    </a:cubicBezTo>
                    <a:cubicBezTo>
                      <a:pt x="52" y="123"/>
                      <a:pt x="60" y="126"/>
                      <a:pt x="55" y="123"/>
                    </a:cubicBezTo>
                    <a:cubicBezTo>
                      <a:pt x="52" y="120"/>
                      <a:pt x="58" y="115"/>
                      <a:pt x="57" y="112"/>
                    </a:cubicBezTo>
                    <a:cubicBezTo>
                      <a:pt x="55" y="110"/>
                      <a:pt x="57" y="109"/>
                      <a:pt x="57" y="107"/>
                    </a:cubicBezTo>
                    <a:cubicBezTo>
                      <a:pt x="55" y="106"/>
                      <a:pt x="52" y="104"/>
                      <a:pt x="51" y="106"/>
                    </a:cubicBezTo>
                    <a:cubicBezTo>
                      <a:pt x="49" y="109"/>
                      <a:pt x="49" y="107"/>
                      <a:pt x="45" y="106"/>
                    </a:cubicBezTo>
                    <a:cubicBezTo>
                      <a:pt x="42" y="103"/>
                      <a:pt x="39" y="104"/>
                      <a:pt x="32" y="109"/>
                    </a:cubicBezTo>
                    <a:cubicBezTo>
                      <a:pt x="28" y="114"/>
                      <a:pt x="28" y="109"/>
                      <a:pt x="25" y="112"/>
                    </a:cubicBezTo>
                    <a:cubicBezTo>
                      <a:pt x="23" y="117"/>
                      <a:pt x="22" y="115"/>
                      <a:pt x="22" y="117"/>
                    </a:cubicBezTo>
                    <a:cubicBezTo>
                      <a:pt x="22" y="115"/>
                      <a:pt x="22" y="117"/>
                      <a:pt x="23" y="112"/>
                    </a:cubicBezTo>
                    <a:cubicBezTo>
                      <a:pt x="16" y="107"/>
                      <a:pt x="28" y="110"/>
                      <a:pt x="20" y="103"/>
                    </a:cubicBezTo>
                    <a:cubicBezTo>
                      <a:pt x="14" y="95"/>
                      <a:pt x="14" y="95"/>
                      <a:pt x="11" y="96"/>
                    </a:cubicBezTo>
                    <a:cubicBezTo>
                      <a:pt x="8" y="96"/>
                      <a:pt x="11" y="92"/>
                      <a:pt x="7" y="89"/>
                    </a:cubicBezTo>
                    <a:cubicBezTo>
                      <a:pt x="0" y="87"/>
                      <a:pt x="10" y="81"/>
                      <a:pt x="7" y="76"/>
                    </a:cubicBezTo>
                    <a:cubicBezTo>
                      <a:pt x="3" y="73"/>
                      <a:pt x="11" y="62"/>
                      <a:pt x="14" y="65"/>
                    </a:cubicBezTo>
                    <a:cubicBezTo>
                      <a:pt x="20" y="75"/>
                      <a:pt x="22" y="72"/>
                      <a:pt x="22" y="65"/>
                    </a:cubicBezTo>
                    <a:cubicBezTo>
                      <a:pt x="22" y="59"/>
                      <a:pt x="32" y="56"/>
                      <a:pt x="37" y="51"/>
                    </a:cubicBezTo>
                    <a:cubicBezTo>
                      <a:pt x="40" y="45"/>
                      <a:pt x="42" y="54"/>
                      <a:pt x="46" y="50"/>
                    </a:cubicBezTo>
                    <a:cubicBezTo>
                      <a:pt x="52" y="47"/>
                      <a:pt x="51" y="51"/>
                      <a:pt x="58" y="53"/>
                    </a:cubicBezTo>
                    <a:cubicBezTo>
                      <a:pt x="66" y="53"/>
                      <a:pt x="74" y="67"/>
                      <a:pt x="80" y="62"/>
                    </a:cubicBezTo>
                    <a:cubicBezTo>
                      <a:pt x="83" y="57"/>
                      <a:pt x="84" y="54"/>
                      <a:pt x="89" y="57"/>
                    </a:cubicBezTo>
                    <a:cubicBezTo>
                      <a:pt x="93" y="61"/>
                      <a:pt x="93" y="53"/>
                      <a:pt x="103" y="61"/>
                    </a:cubicBezTo>
                    <a:cubicBezTo>
                      <a:pt x="112" y="67"/>
                      <a:pt x="107" y="56"/>
                      <a:pt x="113" y="61"/>
                    </a:cubicBezTo>
                    <a:cubicBezTo>
                      <a:pt x="121" y="65"/>
                      <a:pt x="128" y="54"/>
                      <a:pt x="119" y="51"/>
                    </a:cubicBezTo>
                    <a:cubicBezTo>
                      <a:pt x="103" y="44"/>
                      <a:pt x="124" y="45"/>
                      <a:pt x="118" y="39"/>
                    </a:cubicBezTo>
                    <a:cubicBezTo>
                      <a:pt x="112" y="34"/>
                      <a:pt x="133" y="34"/>
                      <a:pt x="125" y="31"/>
                    </a:cubicBezTo>
                    <a:cubicBezTo>
                      <a:pt x="118" y="28"/>
                      <a:pt x="115" y="20"/>
                      <a:pt x="124" y="20"/>
                    </a:cubicBezTo>
                    <a:cubicBezTo>
                      <a:pt x="133" y="20"/>
                      <a:pt x="163" y="14"/>
                      <a:pt x="171" y="9"/>
                    </a:cubicBezTo>
                    <a:cubicBezTo>
                      <a:pt x="180" y="6"/>
                      <a:pt x="182" y="0"/>
                      <a:pt x="188" y="5"/>
                    </a:cubicBezTo>
                    <a:cubicBezTo>
                      <a:pt x="193" y="8"/>
                      <a:pt x="196" y="0"/>
                      <a:pt x="199" y="11"/>
                    </a:cubicBezTo>
                    <a:cubicBezTo>
                      <a:pt x="202" y="23"/>
                      <a:pt x="206" y="15"/>
                      <a:pt x="212" y="19"/>
                    </a:cubicBezTo>
                    <a:cubicBezTo>
                      <a:pt x="218" y="22"/>
                      <a:pt x="223" y="19"/>
                      <a:pt x="218" y="23"/>
                    </a:cubicBezTo>
                    <a:cubicBezTo>
                      <a:pt x="214" y="28"/>
                      <a:pt x="223" y="28"/>
                      <a:pt x="235" y="20"/>
                    </a:cubicBezTo>
                    <a:cubicBezTo>
                      <a:pt x="247" y="11"/>
                      <a:pt x="246" y="17"/>
                      <a:pt x="243" y="20"/>
                    </a:cubicBezTo>
                    <a:cubicBezTo>
                      <a:pt x="240" y="23"/>
                      <a:pt x="252" y="25"/>
                      <a:pt x="263" y="45"/>
                    </a:cubicBezTo>
                    <a:cubicBezTo>
                      <a:pt x="276" y="75"/>
                      <a:pt x="270" y="48"/>
                      <a:pt x="279" y="56"/>
                    </a:cubicBezTo>
                    <a:cubicBezTo>
                      <a:pt x="290" y="65"/>
                      <a:pt x="295" y="53"/>
                      <a:pt x="304" y="62"/>
                    </a:cubicBezTo>
                    <a:cubicBezTo>
                      <a:pt x="311" y="73"/>
                      <a:pt x="314" y="79"/>
                      <a:pt x="321" y="73"/>
                    </a:cubicBezTo>
                    <a:cubicBezTo>
                      <a:pt x="328" y="68"/>
                      <a:pt x="321" y="75"/>
                      <a:pt x="328" y="81"/>
                    </a:cubicBezTo>
                    <a:cubicBezTo>
                      <a:pt x="319" y="79"/>
                      <a:pt x="328" y="86"/>
                      <a:pt x="321" y="87"/>
                    </a:cubicBezTo>
                    <a:cubicBezTo>
                      <a:pt x="311" y="90"/>
                      <a:pt x="313" y="96"/>
                      <a:pt x="314" y="100"/>
                    </a:cubicBezTo>
                    <a:cubicBezTo>
                      <a:pt x="316" y="103"/>
                      <a:pt x="314" y="104"/>
                      <a:pt x="310" y="106"/>
                    </a:cubicBezTo>
                    <a:cubicBezTo>
                      <a:pt x="307" y="107"/>
                      <a:pt x="308" y="104"/>
                      <a:pt x="304" y="106"/>
                    </a:cubicBezTo>
                    <a:cubicBezTo>
                      <a:pt x="299" y="106"/>
                      <a:pt x="295" y="100"/>
                      <a:pt x="293" y="104"/>
                    </a:cubicBezTo>
                    <a:cubicBezTo>
                      <a:pt x="293" y="107"/>
                      <a:pt x="292" y="117"/>
                      <a:pt x="289" y="120"/>
                    </a:cubicBezTo>
                    <a:cubicBezTo>
                      <a:pt x="287" y="123"/>
                      <a:pt x="292" y="121"/>
                      <a:pt x="292" y="124"/>
                    </a:cubicBezTo>
                    <a:cubicBezTo>
                      <a:pt x="290" y="128"/>
                      <a:pt x="287" y="126"/>
                      <a:pt x="284" y="124"/>
                    </a:cubicBezTo>
                    <a:cubicBezTo>
                      <a:pt x="282" y="124"/>
                      <a:pt x="276" y="126"/>
                      <a:pt x="272" y="128"/>
                    </a:cubicBezTo>
                    <a:cubicBezTo>
                      <a:pt x="264" y="129"/>
                      <a:pt x="275" y="129"/>
                      <a:pt x="273" y="132"/>
                    </a:cubicBezTo>
                    <a:cubicBezTo>
                      <a:pt x="272" y="135"/>
                      <a:pt x="279" y="148"/>
                      <a:pt x="275" y="149"/>
                    </a:cubicBezTo>
                    <a:cubicBezTo>
                      <a:pt x="272" y="151"/>
                      <a:pt x="276" y="153"/>
                      <a:pt x="273" y="153"/>
                    </a:cubicBezTo>
                    <a:cubicBezTo>
                      <a:pt x="270" y="154"/>
                      <a:pt x="273" y="159"/>
                      <a:pt x="272" y="160"/>
                    </a:cubicBezTo>
                    <a:cubicBezTo>
                      <a:pt x="269" y="156"/>
                      <a:pt x="266" y="159"/>
                      <a:pt x="264" y="156"/>
                    </a:cubicBezTo>
                    <a:cubicBezTo>
                      <a:pt x="264" y="153"/>
                      <a:pt x="258" y="153"/>
                      <a:pt x="247" y="153"/>
                    </a:cubicBezTo>
                    <a:cubicBezTo>
                      <a:pt x="235" y="151"/>
                      <a:pt x="235" y="154"/>
                      <a:pt x="232" y="153"/>
                    </a:cubicBezTo>
                    <a:cubicBezTo>
                      <a:pt x="231" y="151"/>
                      <a:pt x="226" y="148"/>
                      <a:pt x="221" y="149"/>
                    </a:cubicBezTo>
                    <a:cubicBezTo>
                      <a:pt x="215" y="151"/>
                      <a:pt x="220" y="159"/>
                      <a:pt x="217" y="157"/>
                    </a:cubicBezTo>
                    <a:cubicBezTo>
                      <a:pt x="214" y="156"/>
                      <a:pt x="208" y="153"/>
                      <a:pt x="203" y="153"/>
                    </a:cubicBezTo>
                    <a:cubicBezTo>
                      <a:pt x="199" y="154"/>
                      <a:pt x="199" y="157"/>
                      <a:pt x="199" y="159"/>
                    </a:cubicBezTo>
                  </a:path>
                </a:pathLst>
              </a:custGeom>
              <a:grpFill/>
              <a:ln w="6350" cmpd="sng">
                <a:solidFill>
                  <a:schemeClr val="bg1"/>
                </a:solidFill>
                <a:round/>
                <a:headEnd/>
                <a:tailEnd/>
              </a:ln>
            </p:spPr>
            <p:txBody>
              <a:bodyPr/>
              <a:lstStyle>
                <a:defPPr>
                  <a:defRPr lang="en-US"/>
                </a:defPPr>
                <a:lvl1pPr marL="0" algn="l" defTabSz="913368" rtl="0" latinLnBrk="0">
                  <a:defRPr sz="1800" kern="1200">
                    <a:solidFill>
                      <a:schemeClr val="tx1"/>
                    </a:solidFill>
                    <a:latin typeface="+mn-lt"/>
                    <a:ea typeface="+mn-ea"/>
                    <a:cs typeface="+mn-cs"/>
                  </a:defRPr>
                </a:lvl1pPr>
                <a:lvl2pPr marL="456684" algn="l" defTabSz="913368" rtl="0" latinLnBrk="0">
                  <a:defRPr sz="1800" kern="1200">
                    <a:solidFill>
                      <a:schemeClr val="tx1"/>
                    </a:solidFill>
                    <a:latin typeface="+mn-lt"/>
                    <a:ea typeface="+mn-ea"/>
                    <a:cs typeface="+mn-cs"/>
                  </a:defRPr>
                </a:lvl2pPr>
                <a:lvl3pPr marL="913368" algn="l" defTabSz="913368" rtl="0" latinLnBrk="0">
                  <a:defRPr sz="1800" kern="1200">
                    <a:solidFill>
                      <a:schemeClr val="tx1"/>
                    </a:solidFill>
                    <a:latin typeface="+mn-lt"/>
                    <a:ea typeface="+mn-ea"/>
                    <a:cs typeface="+mn-cs"/>
                  </a:defRPr>
                </a:lvl3pPr>
                <a:lvl4pPr marL="1370054" algn="l" defTabSz="913368" rtl="0" latinLnBrk="0">
                  <a:defRPr sz="1800" kern="1200">
                    <a:solidFill>
                      <a:schemeClr val="tx1"/>
                    </a:solidFill>
                    <a:latin typeface="+mn-lt"/>
                    <a:ea typeface="+mn-ea"/>
                    <a:cs typeface="+mn-cs"/>
                  </a:defRPr>
                </a:lvl4pPr>
                <a:lvl5pPr marL="1826738" algn="l" defTabSz="913368" rtl="0" latinLnBrk="0">
                  <a:defRPr sz="1800" kern="1200">
                    <a:solidFill>
                      <a:schemeClr val="tx1"/>
                    </a:solidFill>
                    <a:latin typeface="+mn-lt"/>
                    <a:ea typeface="+mn-ea"/>
                    <a:cs typeface="+mn-cs"/>
                  </a:defRPr>
                </a:lvl5pPr>
                <a:lvl6pPr marL="2283423" algn="l" defTabSz="913368" rtl="0" latinLnBrk="0">
                  <a:defRPr sz="1800" kern="1200">
                    <a:solidFill>
                      <a:schemeClr val="tx1"/>
                    </a:solidFill>
                    <a:latin typeface="+mn-lt"/>
                    <a:ea typeface="+mn-ea"/>
                    <a:cs typeface="+mn-cs"/>
                  </a:defRPr>
                </a:lvl6pPr>
                <a:lvl7pPr marL="2740107" algn="l" defTabSz="913368" rtl="0" latinLnBrk="0">
                  <a:defRPr sz="1800" kern="1200">
                    <a:solidFill>
                      <a:schemeClr val="tx1"/>
                    </a:solidFill>
                    <a:latin typeface="+mn-lt"/>
                    <a:ea typeface="+mn-ea"/>
                    <a:cs typeface="+mn-cs"/>
                  </a:defRPr>
                </a:lvl7pPr>
                <a:lvl8pPr marL="3196791" algn="l" defTabSz="913368" rtl="0" latinLnBrk="0">
                  <a:defRPr sz="1800" kern="1200">
                    <a:solidFill>
                      <a:schemeClr val="tx1"/>
                    </a:solidFill>
                    <a:latin typeface="+mn-lt"/>
                    <a:ea typeface="+mn-ea"/>
                    <a:cs typeface="+mn-cs"/>
                  </a:defRPr>
                </a:lvl8pPr>
                <a:lvl9pPr marL="3653475" algn="l" defTabSz="913368" rtl="0" latinLnBrk="0">
                  <a:defRPr sz="1800" kern="1200">
                    <a:solidFill>
                      <a:schemeClr val="tx1"/>
                    </a:solidFill>
                    <a:latin typeface="+mn-lt"/>
                    <a:ea typeface="+mn-ea"/>
                    <a:cs typeface="+mn-cs"/>
                  </a:defRPr>
                </a:lvl9pPr>
              </a:lstStyle>
              <a:p>
                <a:endParaRPr lang="en-GB" sz="1770">
                  <a:latin typeface="+mj-lt"/>
                </a:endParaRPr>
              </a:p>
            </p:txBody>
          </p:sp>
          <p:sp>
            <p:nvSpPr>
              <p:cNvPr id="26" name="Freeform 237"/>
              <p:cNvSpPr>
                <a:spLocks noEditPoints="1"/>
              </p:cNvSpPr>
              <p:nvPr/>
            </p:nvSpPr>
            <p:spPr bwMode="auto">
              <a:xfrm>
                <a:off x="1780018" y="185267"/>
                <a:ext cx="8139540" cy="3313188"/>
              </a:xfrm>
              <a:custGeom>
                <a:avLst/>
                <a:gdLst/>
                <a:ahLst/>
                <a:cxnLst>
                  <a:cxn ang="0">
                    <a:pos x="404" y="136"/>
                  </a:cxn>
                  <a:cxn ang="0">
                    <a:pos x="273" y="177"/>
                  </a:cxn>
                  <a:cxn ang="0">
                    <a:pos x="361" y="90"/>
                  </a:cxn>
                  <a:cxn ang="0">
                    <a:pos x="278" y="138"/>
                  </a:cxn>
                  <a:cxn ang="0">
                    <a:pos x="227" y="31"/>
                  </a:cxn>
                  <a:cxn ang="0">
                    <a:pos x="217" y="29"/>
                  </a:cxn>
                  <a:cxn ang="0">
                    <a:pos x="343" y="18"/>
                  </a:cxn>
                  <a:cxn ang="0">
                    <a:pos x="328" y="25"/>
                  </a:cxn>
                  <a:cxn ang="0">
                    <a:pos x="297" y="32"/>
                  </a:cxn>
                  <a:cxn ang="0">
                    <a:pos x="314" y="31"/>
                  </a:cxn>
                  <a:cxn ang="0">
                    <a:pos x="285" y="12"/>
                  </a:cxn>
                  <a:cxn ang="0">
                    <a:pos x="291" y="14"/>
                  </a:cxn>
                  <a:cxn ang="0">
                    <a:pos x="288" y="20"/>
                  </a:cxn>
                  <a:cxn ang="0">
                    <a:pos x="276" y="23"/>
                  </a:cxn>
                  <a:cxn ang="0">
                    <a:pos x="1351" y="247"/>
                  </a:cxn>
                  <a:cxn ang="0">
                    <a:pos x="1184" y="200"/>
                  </a:cxn>
                  <a:cxn ang="0">
                    <a:pos x="902" y="164"/>
                  </a:cxn>
                  <a:cxn ang="0">
                    <a:pos x="734" y="116"/>
                  </a:cxn>
                  <a:cxn ang="0">
                    <a:pos x="570" y="104"/>
                  </a:cxn>
                  <a:cxn ang="0">
                    <a:pos x="474" y="154"/>
                  </a:cxn>
                  <a:cxn ang="0">
                    <a:pos x="457" y="217"/>
                  </a:cxn>
                  <a:cxn ang="0">
                    <a:pos x="381" y="169"/>
                  </a:cxn>
                  <a:cxn ang="0">
                    <a:pos x="214" y="233"/>
                  </a:cxn>
                  <a:cxn ang="0">
                    <a:pos x="144" y="275"/>
                  </a:cxn>
                  <a:cxn ang="0">
                    <a:pos x="90" y="191"/>
                  </a:cxn>
                  <a:cxn ang="0">
                    <a:pos x="84" y="250"/>
                  </a:cxn>
                  <a:cxn ang="0">
                    <a:pos x="80" y="306"/>
                  </a:cxn>
                  <a:cxn ang="0">
                    <a:pos x="67" y="332"/>
                  </a:cxn>
                  <a:cxn ang="0">
                    <a:pos x="87" y="380"/>
                  </a:cxn>
                  <a:cxn ang="0">
                    <a:pos x="109" y="422"/>
                  </a:cxn>
                  <a:cxn ang="0">
                    <a:pos x="163" y="455"/>
                  </a:cxn>
                  <a:cxn ang="0">
                    <a:pos x="148" y="492"/>
                  </a:cxn>
                  <a:cxn ang="0">
                    <a:pos x="172" y="528"/>
                  </a:cxn>
                  <a:cxn ang="0">
                    <a:pos x="220" y="548"/>
                  </a:cxn>
                  <a:cxn ang="0">
                    <a:pos x="217" y="469"/>
                  </a:cxn>
                  <a:cxn ang="0">
                    <a:pos x="329" y="432"/>
                  </a:cxn>
                  <a:cxn ang="0">
                    <a:pos x="472" y="425"/>
                  </a:cxn>
                  <a:cxn ang="0">
                    <a:pos x="623" y="433"/>
                  </a:cxn>
                  <a:cxn ang="0">
                    <a:pos x="798" y="419"/>
                  </a:cxn>
                  <a:cxn ang="0">
                    <a:pos x="899" y="508"/>
                  </a:cxn>
                  <a:cxn ang="0">
                    <a:pos x="900" y="534"/>
                  </a:cxn>
                  <a:cxn ang="0">
                    <a:pos x="957" y="401"/>
                  </a:cxn>
                  <a:cxn ang="0">
                    <a:pos x="1013" y="334"/>
                  </a:cxn>
                  <a:cxn ang="0">
                    <a:pos x="1121" y="329"/>
                  </a:cxn>
                  <a:cxn ang="0">
                    <a:pos x="1146" y="326"/>
                  </a:cxn>
                  <a:cxn ang="0">
                    <a:pos x="1273" y="256"/>
                  </a:cxn>
                  <a:cxn ang="0">
                    <a:pos x="978" y="489"/>
                  </a:cxn>
                  <a:cxn ang="0">
                    <a:pos x="984" y="441"/>
                  </a:cxn>
                  <a:cxn ang="0">
                    <a:pos x="975" y="407"/>
                  </a:cxn>
                  <a:cxn ang="0">
                    <a:pos x="1025" y="503"/>
                  </a:cxn>
                  <a:cxn ang="0">
                    <a:pos x="1066" y="464"/>
                  </a:cxn>
                  <a:cxn ang="0">
                    <a:pos x="1080" y="446"/>
                  </a:cxn>
                  <a:cxn ang="0">
                    <a:pos x="25" y="390"/>
                  </a:cxn>
                  <a:cxn ang="0">
                    <a:pos x="937" y="393"/>
                  </a:cxn>
                  <a:cxn ang="0">
                    <a:pos x="1274" y="175"/>
                  </a:cxn>
                  <a:cxn ang="0">
                    <a:pos x="1018" y="107"/>
                  </a:cxn>
                  <a:cxn ang="0">
                    <a:pos x="946" y="118"/>
                  </a:cxn>
                  <a:cxn ang="0">
                    <a:pos x="870" y="149"/>
                  </a:cxn>
                  <a:cxn ang="0">
                    <a:pos x="739" y="121"/>
                  </a:cxn>
                  <a:cxn ang="0">
                    <a:pos x="638" y="35"/>
                  </a:cxn>
                  <a:cxn ang="0">
                    <a:pos x="600" y="29"/>
                  </a:cxn>
                  <a:cxn ang="0">
                    <a:pos x="571" y="14"/>
                  </a:cxn>
                </a:cxnLst>
                <a:rect l="0" t="0" r="r" b="b"/>
                <a:pathLst>
                  <a:path w="1359" h="553">
                    <a:moveTo>
                      <a:pt x="314" y="189"/>
                    </a:moveTo>
                    <a:cubicBezTo>
                      <a:pt x="314" y="189"/>
                      <a:pt x="319" y="189"/>
                      <a:pt x="317" y="192"/>
                    </a:cubicBezTo>
                    <a:cubicBezTo>
                      <a:pt x="317" y="194"/>
                      <a:pt x="325" y="192"/>
                      <a:pt x="325" y="191"/>
                    </a:cubicBezTo>
                    <a:cubicBezTo>
                      <a:pt x="326" y="189"/>
                      <a:pt x="320" y="188"/>
                      <a:pt x="316" y="183"/>
                    </a:cubicBezTo>
                    <a:cubicBezTo>
                      <a:pt x="313" y="180"/>
                      <a:pt x="313" y="182"/>
                      <a:pt x="311" y="183"/>
                    </a:cubicBezTo>
                    <a:cubicBezTo>
                      <a:pt x="308" y="183"/>
                      <a:pt x="313" y="186"/>
                      <a:pt x="309" y="185"/>
                    </a:cubicBezTo>
                    <a:cubicBezTo>
                      <a:pt x="308" y="185"/>
                      <a:pt x="308" y="186"/>
                      <a:pt x="311" y="189"/>
                    </a:cubicBezTo>
                    <a:cubicBezTo>
                      <a:pt x="313" y="191"/>
                      <a:pt x="314" y="191"/>
                      <a:pt x="314" y="189"/>
                    </a:cubicBezTo>
                    <a:close/>
                    <a:moveTo>
                      <a:pt x="404" y="136"/>
                    </a:moveTo>
                    <a:cubicBezTo>
                      <a:pt x="398" y="138"/>
                      <a:pt x="396" y="144"/>
                      <a:pt x="409" y="143"/>
                    </a:cubicBezTo>
                    <a:cubicBezTo>
                      <a:pt x="419" y="141"/>
                      <a:pt x="410" y="133"/>
                      <a:pt x="404" y="136"/>
                    </a:cubicBezTo>
                    <a:close/>
                    <a:moveTo>
                      <a:pt x="290" y="168"/>
                    </a:moveTo>
                    <a:cubicBezTo>
                      <a:pt x="287" y="163"/>
                      <a:pt x="282" y="164"/>
                      <a:pt x="285" y="154"/>
                    </a:cubicBezTo>
                    <a:cubicBezTo>
                      <a:pt x="287" y="144"/>
                      <a:pt x="297" y="144"/>
                      <a:pt x="290" y="139"/>
                    </a:cubicBezTo>
                    <a:cubicBezTo>
                      <a:pt x="282" y="136"/>
                      <a:pt x="288" y="138"/>
                      <a:pt x="274" y="139"/>
                    </a:cubicBezTo>
                    <a:cubicBezTo>
                      <a:pt x="261" y="141"/>
                      <a:pt x="271" y="143"/>
                      <a:pt x="264" y="146"/>
                    </a:cubicBezTo>
                    <a:cubicBezTo>
                      <a:pt x="258" y="149"/>
                      <a:pt x="265" y="147"/>
                      <a:pt x="262" y="154"/>
                    </a:cubicBezTo>
                    <a:cubicBezTo>
                      <a:pt x="259" y="160"/>
                      <a:pt x="256" y="152"/>
                      <a:pt x="255" y="158"/>
                    </a:cubicBezTo>
                    <a:cubicBezTo>
                      <a:pt x="252" y="164"/>
                      <a:pt x="252" y="166"/>
                      <a:pt x="259" y="166"/>
                    </a:cubicBezTo>
                    <a:cubicBezTo>
                      <a:pt x="268" y="166"/>
                      <a:pt x="255" y="168"/>
                      <a:pt x="264" y="172"/>
                    </a:cubicBezTo>
                    <a:cubicBezTo>
                      <a:pt x="271" y="177"/>
                      <a:pt x="265" y="163"/>
                      <a:pt x="270" y="169"/>
                    </a:cubicBezTo>
                    <a:cubicBezTo>
                      <a:pt x="274" y="175"/>
                      <a:pt x="262" y="175"/>
                      <a:pt x="273" y="177"/>
                    </a:cubicBezTo>
                    <a:cubicBezTo>
                      <a:pt x="282" y="178"/>
                      <a:pt x="276" y="180"/>
                      <a:pt x="285" y="180"/>
                    </a:cubicBezTo>
                    <a:cubicBezTo>
                      <a:pt x="293" y="180"/>
                      <a:pt x="294" y="183"/>
                      <a:pt x="302" y="178"/>
                    </a:cubicBezTo>
                    <a:cubicBezTo>
                      <a:pt x="305" y="177"/>
                      <a:pt x="291" y="174"/>
                      <a:pt x="290" y="168"/>
                    </a:cubicBezTo>
                    <a:close/>
                    <a:moveTo>
                      <a:pt x="299" y="136"/>
                    </a:moveTo>
                    <a:cubicBezTo>
                      <a:pt x="299" y="133"/>
                      <a:pt x="303" y="136"/>
                      <a:pt x="305" y="130"/>
                    </a:cubicBezTo>
                    <a:cubicBezTo>
                      <a:pt x="306" y="126"/>
                      <a:pt x="311" y="127"/>
                      <a:pt x="311" y="124"/>
                    </a:cubicBezTo>
                    <a:cubicBezTo>
                      <a:pt x="311" y="121"/>
                      <a:pt x="311" y="121"/>
                      <a:pt x="322" y="118"/>
                    </a:cubicBezTo>
                    <a:cubicBezTo>
                      <a:pt x="331" y="115"/>
                      <a:pt x="320" y="115"/>
                      <a:pt x="335" y="107"/>
                    </a:cubicBezTo>
                    <a:cubicBezTo>
                      <a:pt x="351" y="101"/>
                      <a:pt x="376" y="98"/>
                      <a:pt x="389" y="91"/>
                    </a:cubicBezTo>
                    <a:cubicBezTo>
                      <a:pt x="401" y="85"/>
                      <a:pt x="387" y="79"/>
                      <a:pt x="375" y="84"/>
                    </a:cubicBezTo>
                    <a:cubicBezTo>
                      <a:pt x="363" y="87"/>
                      <a:pt x="370" y="87"/>
                      <a:pt x="361" y="90"/>
                    </a:cubicBezTo>
                    <a:cubicBezTo>
                      <a:pt x="352" y="93"/>
                      <a:pt x="358" y="88"/>
                      <a:pt x="348" y="93"/>
                    </a:cubicBezTo>
                    <a:cubicBezTo>
                      <a:pt x="337" y="98"/>
                      <a:pt x="343" y="91"/>
                      <a:pt x="332" y="93"/>
                    </a:cubicBezTo>
                    <a:cubicBezTo>
                      <a:pt x="323" y="93"/>
                      <a:pt x="332" y="96"/>
                      <a:pt x="326" y="96"/>
                    </a:cubicBezTo>
                    <a:cubicBezTo>
                      <a:pt x="320" y="96"/>
                      <a:pt x="306" y="101"/>
                      <a:pt x="303" y="107"/>
                    </a:cubicBezTo>
                    <a:cubicBezTo>
                      <a:pt x="299" y="112"/>
                      <a:pt x="300" y="105"/>
                      <a:pt x="296" y="109"/>
                    </a:cubicBezTo>
                    <a:cubicBezTo>
                      <a:pt x="291" y="113"/>
                      <a:pt x="293" y="107"/>
                      <a:pt x="290" y="110"/>
                    </a:cubicBezTo>
                    <a:cubicBezTo>
                      <a:pt x="285" y="113"/>
                      <a:pt x="293" y="113"/>
                      <a:pt x="290" y="115"/>
                    </a:cubicBezTo>
                    <a:cubicBezTo>
                      <a:pt x="285" y="116"/>
                      <a:pt x="294" y="118"/>
                      <a:pt x="288" y="118"/>
                    </a:cubicBezTo>
                    <a:cubicBezTo>
                      <a:pt x="282" y="119"/>
                      <a:pt x="285" y="126"/>
                      <a:pt x="278" y="129"/>
                    </a:cubicBezTo>
                    <a:cubicBezTo>
                      <a:pt x="270" y="132"/>
                      <a:pt x="268" y="135"/>
                      <a:pt x="274" y="135"/>
                    </a:cubicBezTo>
                    <a:cubicBezTo>
                      <a:pt x="281" y="133"/>
                      <a:pt x="270" y="139"/>
                      <a:pt x="278" y="138"/>
                    </a:cubicBezTo>
                    <a:cubicBezTo>
                      <a:pt x="285" y="135"/>
                      <a:pt x="285" y="135"/>
                      <a:pt x="291" y="139"/>
                    </a:cubicBezTo>
                    <a:cubicBezTo>
                      <a:pt x="293" y="141"/>
                      <a:pt x="299" y="141"/>
                      <a:pt x="299" y="136"/>
                    </a:cubicBezTo>
                    <a:close/>
                    <a:moveTo>
                      <a:pt x="207" y="23"/>
                    </a:moveTo>
                    <a:cubicBezTo>
                      <a:pt x="211" y="23"/>
                      <a:pt x="211" y="26"/>
                      <a:pt x="215" y="25"/>
                    </a:cubicBezTo>
                    <a:cubicBezTo>
                      <a:pt x="221" y="21"/>
                      <a:pt x="221" y="20"/>
                      <a:pt x="227" y="21"/>
                    </a:cubicBezTo>
                    <a:cubicBezTo>
                      <a:pt x="232" y="23"/>
                      <a:pt x="235" y="21"/>
                      <a:pt x="226" y="18"/>
                    </a:cubicBezTo>
                    <a:cubicBezTo>
                      <a:pt x="215" y="17"/>
                      <a:pt x="223" y="20"/>
                      <a:pt x="215" y="20"/>
                    </a:cubicBezTo>
                    <a:cubicBezTo>
                      <a:pt x="206" y="21"/>
                      <a:pt x="198" y="23"/>
                      <a:pt x="204" y="25"/>
                    </a:cubicBezTo>
                    <a:cubicBezTo>
                      <a:pt x="207" y="25"/>
                      <a:pt x="206" y="25"/>
                      <a:pt x="207" y="23"/>
                    </a:cubicBezTo>
                    <a:close/>
                    <a:moveTo>
                      <a:pt x="223" y="29"/>
                    </a:moveTo>
                    <a:cubicBezTo>
                      <a:pt x="227" y="28"/>
                      <a:pt x="221" y="32"/>
                      <a:pt x="227" y="31"/>
                    </a:cubicBezTo>
                    <a:cubicBezTo>
                      <a:pt x="233" y="29"/>
                      <a:pt x="232" y="32"/>
                      <a:pt x="235" y="29"/>
                    </a:cubicBezTo>
                    <a:cubicBezTo>
                      <a:pt x="236" y="28"/>
                      <a:pt x="230" y="29"/>
                      <a:pt x="232" y="28"/>
                    </a:cubicBezTo>
                    <a:cubicBezTo>
                      <a:pt x="235" y="26"/>
                      <a:pt x="238" y="28"/>
                      <a:pt x="239" y="25"/>
                    </a:cubicBezTo>
                    <a:cubicBezTo>
                      <a:pt x="242" y="23"/>
                      <a:pt x="244" y="25"/>
                      <a:pt x="252" y="23"/>
                    </a:cubicBezTo>
                    <a:cubicBezTo>
                      <a:pt x="259" y="21"/>
                      <a:pt x="255" y="18"/>
                      <a:pt x="249" y="20"/>
                    </a:cubicBezTo>
                    <a:cubicBezTo>
                      <a:pt x="242" y="21"/>
                      <a:pt x="252" y="18"/>
                      <a:pt x="246" y="18"/>
                    </a:cubicBezTo>
                    <a:cubicBezTo>
                      <a:pt x="239" y="17"/>
                      <a:pt x="233" y="20"/>
                      <a:pt x="235" y="20"/>
                    </a:cubicBezTo>
                    <a:cubicBezTo>
                      <a:pt x="238" y="21"/>
                      <a:pt x="239" y="25"/>
                      <a:pt x="230" y="25"/>
                    </a:cubicBezTo>
                    <a:cubicBezTo>
                      <a:pt x="223" y="25"/>
                      <a:pt x="220" y="25"/>
                      <a:pt x="223" y="26"/>
                    </a:cubicBezTo>
                    <a:cubicBezTo>
                      <a:pt x="227" y="28"/>
                      <a:pt x="223" y="28"/>
                      <a:pt x="220" y="28"/>
                    </a:cubicBezTo>
                    <a:cubicBezTo>
                      <a:pt x="217" y="26"/>
                      <a:pt x="212" y="26"/>
                      <a:pt x="217" y="29"/>
                    </a:cubicBezTo>
                    <a:cubicBezTo>
                      <a:pt x="220" y="31"/>
                      <a:pt x="220" y="29"/>
                      <a:pt x="223" y="29"/>
                    </a:cubicBezTo>
                    <a:close/>
                    <a:moveTo>
                      <a:pt x="271" y="28"/>
                    </a:moveTo>
                    <a:cubicBezTo>
                      <a:pt x="268" y="25"/>
                      <a:pt x="267" y="25"/>
                      <a:pt x="261" y="28"/>
                    </a:cubicBezTo>
                    <a:cubicBezTo>
                      <a:pt x="256" y="29"/>
                      <a:pt x="276" y="32"/>
                      <a:pt x="271" y="28"/>
                    </a:cubicBezTo>
                    <a:close/>
                    <a:moveTo>
                      <a:pt x="246" y="14"/>
                    </a:moveTo>
                    <a:cubicBezTo>
                      <a:pt x="249" y="11"/>
                      <a:pt x="253" y="12"/>
                      <a:pt x="249" y="14"/>
                    </a:cubicBezTo>
                    <a:cubicBezTo>
                      <a:pt x="246" y="15"/>
                      <a:pt x="241" y="17"/>
                      <a:pt x="246" y="14"/>
                    </a:cubicBezTo>
                    <a:close/>
                    <a:moveTo>
                      <a:pt x="352" y="20"/>
                    </a:moveTo>
                    <a:cubicBezTo>
                      <a:pt x="360" y="18"/>
                      <a:pt x="364" y="20"/>
                      <a:pt x="364" y="15"/>
                    </a:cubicBezTo>
                    <a:cubicBezTo>
                      <a:pt x="364" y="12"/>
                      <a:pt x="357" y="11"/>
                      <a:pt x="354" y="14"/>
                    </a:cubicBezTo>
                    <a:cubicBezTo>
                      <a:pt x="352" y="17"/>
                      <a:pt x="349" y="14"/>
                      <a:pt x="343" y="18"/>
                    </a:cubicBezTo>
                    <a:cubicBezTo>
                      <a:pt x="338" y="20"/>
                      <a:pt x="344" y="21"/>
                      <a:pt x="352" y="20"/>
                    </a:cubicBezTo>
                    <a:close/>
                    <a:moveTo>
                      <a:pt x="338" y="4"/>
                    </a:moveTo>
                    <a:cubicBezTo>
                      <a:pt x="343" y="3"/>
                      <a:pt x="354" y="3"/>
                      <a:pt x="352" y="4"/>
                    </a:cubicBezTo>
                    <a:cubicBezTo>
                      <a:pt x="349" y="7"/>
                      <a:pt x="337" y="4"/>
                      <a:pt x="338" y="4"/>
                    </a:cubicBezTo>
                    <a:close/>
                    <a:moveTo>
                      <a:pt x="305" y="3"/>
                    </a:moveTo>
                    <a:cubicBezTo>
                      <a:pt x="306" y="0"/>
                      <a:pt x="317" y="0"/>
                      <a:pt x="317" y="3"/>
                    </a:cubicBezTo>
                    <a:cubicBezTo>
                      <a:pt x="316" y="4"/>
                      <a:pt x="303" y="6"/>
                      <a:pt x="305" y="3"/>
                    </a:cubicBezTo>
                    <a:close/>
                    <a:moveTo>
                      <a:pt x="329" y="17"/>
                    </a:moveTo>
                    <a:cubicBezTo>
                      <a:pt x="334" y="17"/>
                      <a:pt x="341" y="11"/>
                      <a:pt x="328" y="14"/>
                    </a:cubicBezTo>
                    <a:cubicBezTo>
                      <a:pt x="317" y="17"/>
                      <a:pt x="325" y="18"/>
                      <a:pt x="329" y="17"/>
                    </a:cubicBezTo>
                    <a:close/>
                    <a:moveTo>
                      <a:pt x="328" y="25"/>
                    </a:moveTo>
                    <a:cubicBezTo>
                      <a:pt x="334" y="26"/>
                      <a:pt x="332" y="23"/>
                      <a:pt x="337" y="23"/>
                    </a:cubicBezTo>
                    <a:cubicBezTo>
                      <a:pt x="341" y="23"/>
                      <a:pt x="340" y="14"/>
                      <a:pt x="331" y="18"/>
                    </a:cubicBezTo>
                    <a:cubicBezTo>
                      <a:pt x="322" y="21"/>
                      <a:pt x="319" y="14"/>
                      <a:pt x="316" y="21"/>
                    </a:cubicBezTo>
                    <a:cubicBezTo>
                      <a:pt x="313" y="29"/>
                      <a:pt x="322" y="23"/>
                      <a:pt x="328" y="25"/>
                    </a:cubicBezTo>
                    <a:close/>
                    <a:moveTo>
                      <a:pt x="241" y="29"/>
                    </a:moveTo>
                    <a:cubicBezTo>
                      <a:pt x="246" y="28"/>
                      <a:pt x="246" y="29"/>
                      <a:pt x="242" y="31"/>
                    </a:cubicBezTo>
                    <a:cubicBezTo>
                      <a:pt x="239" y="34"/>
                      <a:pt x="236" y="29"/>
                      <a:pt x="241" y="29"/>
                    </a:cubicBezTo>
                    <a:close/>
                    <a:moveTo>
                      <a:pt x="246" y="32"/>
                    </a:moveTo>
                    <a:cubicBezTo>
                      <a:pt x="250" y="29"/>
                      <a:pt x="258" y="34"/>
                      <a:pt x="252" y="34"/>
                    </a:cubicBezTo>
                    <a:cubicBezTo>
                      <a:pt x="246" y="34"/>
                      <a:pt x="239" y="34"/>
                      <a:pt x="246" y="32"/>
                    </a:cubicBezTo>
                    <a:close/>
                    <a:moveTo>
                      <a:pt x="297" y="32"/>
                    </a:moveTo>
                    <a:cubicBezTo>
                      <a:pt x="302" y="32"/>
                      <a:pt x="299" y="26"/>
                      <a:pt x="296" y="28"/>
                    </a:cubicBezTo>
                    <a:cubicBezTo>
                      <a:pt x="293" y="28"/>
                      <a:pt x="288" y="26"/>
                      <a:pt x="288" y="29"/>
                    </a:cubicBezTo>
                    <a:cubicBezTo>
                      <a:pt x="287" y="34"/>
                      <a:pt x="291" y="31"/>
                      <a:pt x="297" y="32"/>
                    </a:cubicBezTo>
                    <a:close/>
                    <a:moveTo>
                      <a:pt x="305" y="31"/>
                    </a:moveTo>
                    <a:cubicBezTo>
                      <a:pt x="309" y="32"/>
                      <a:pt x="303" y="28"/>
                      <a:pt x="311" y="28"/>
                    </a:cubicBezTo>
                    <a:cubicBezTo>
                      <a:pt x="317" y="28"/>
                      <a:pt x="317" y="26"/>
                      <a:pt x="309" y="25"/>
                    </a:cubicBezTo>
                    <a:cubicBezTo>
                      <a:pt x="303" y="25"/>
                      <a:pt x="296" y="25"/>
                      <a:pt x="299" y="28"/>
                    </a:cubicBezTo>
                    <a:cubicBezTo>
                      <a:pt x="300" y="29"/>
                      <a:pt x="300" y="29"/>
                      <a:pt x="305" y="31"/>
                    </a:cubicBezTo>
                    <a:close/>
                    <a:moveTo>
                      <a:pt x="313" y="31"/>
                    </a:moveTo>
                    <a:cubicBezTo>
                      <a:pt x="308" y="34"/>
                      <a:pt x="314" y="34"/>
                      <a:pt x="319" y="34"/>
                    </a:cubicBezTo>
                    <a:cubicBezTo>
                      <a:pt x="325" y="32"/>
                      <a:pt x="319" y="31"/>
                      <a:pt x="314" y="31"/>
                    </a:cubicBezTo>
                    <a:cubicBezTo>
                      <a:pt x="313" y="31"/>
                      <a:pt x="313" y="31"/>
                      <a:pt x="313" y="31"/>
                    </a:cubicBezTo>
                    <a:close/>
                    <a:moveTo>
                      <a:pt x="299" y="9"/>
                    </a:moveTo>
                    <a:cubicBezTo>
                      <a:pt x="302" y="9"/>
                      <a:pt x="303" y="9"/>
                      <a:pt x="308" y="9"/>
                    </a:cubicBezTo>
                    <a:cubicBezTo>
                      <a:pt x="313" y="9"/>
                      <a:pt x="309" y="9"/>
                      <a:pt x="305" y="7"/>
                    </a:cubicBezTo>
                    <a:cubicBezTo>
                      <a:pt x="300" y="6"/>
                      <a:pt x="302" y="6"/>
                      <a:pt x="297" y="7"/>
                    </a:cubicBezTo>
                    <a:cubicBezTo>
                      <a:pt x="294" y="9"/>
                      <a:pt x="294" y="9"/>
                      <a:pt x="299" y="9"/>
                    </a:cubicBezTo>
                    <a:close/>
                    <a:moveTo>
                      <a:pt x="293" y="12"/>
                    </a:moveTo>
                    <a:cubicBezTo>
                      <a:pt x="294" y="14"/>
                      <a:pt x="296" y="12"/>
                      <a:pt x="303" y="11"/>
                    </a:cubicBezTo>
                    <a:cubicBezTo>
                      <a:pt x="306" y="11"/>
                      <a:pt x="299" y="9"/>
                      <a:pt x="294" y="9"/>
                    </a:cubicBezTo>
                    <a:cubicBezTo>
                      <a:pt x="288" y="9"/>
                      <a:pt x="296" y="12"/>
                      <a:pt x="291" y="11"/>
                    </a:cubicBezTo>
                    <a:cubicBezTo>
                      <a:pt x="288" y="11"/>
                      <a:pt x="284" y="11"/>
                      <a:pt x="285" y="12"/>
                    </a:cubicBezTo>
                    <a:cubicBezTo>
                      <a:pt x="288" y="14"/>
                      <a:pt x="288" y="11"/>
                      <a:pt x="293" y="12"/>
                    </a:cubicBezTo>
                    <a:close/>
                    <a:moveTo>
                      <a:pt x="305" y="14"/>
                    </a:moveTo>
                    <a:cubicBezTo>
                      <a:pt x="306" y="14"/>
                      <a:pt x="313" y="15"/>
                      <a:pt x="311" y="17"/>
                    </a:cubicBezTo>
                    <a:cubicBezTo>
                      <a:pt x="308" y="17"/>
                      <a:pt x="303" y="15"/>
                      <a:pt x="305" y="14"/>
                    </a:cubicBezTo>
                    <a:close/>
                    <a:moveTo>
                      <a:pt x="313" y="20"/>
                    </a:moveTo>
                    <a:cubicBezTo>
                      <a:pt x="314" y="20"/>
                      <a:pt x="316" y="17"/>
                      <a:pt x="308" y="18"/>
                    </a:cubicBezTo>
                    <a:cubicBezTo>
                      <a:pt x="300" y="20"/>
                      <a:pt x="309" y="20"/>
                      <a:pt x="313" y="20"/>
                    </a:cubicBezTo>
                    <a:close/>
                    <a:moveTo>
                      <a:pt x="296" y="17"/>
                    </a:moveTo>
                    <a:cubicBezTo>
                      <a:pt x="299" y="17"/>
                      <a:pt x="299" y="18"/>
                      <a:pt x="305" y="18"/>
                    </a:cubicBezTo>
                    <a:cubicBezTo>
                      <a:pt x="311" y="17"/>
                      <a:pt x="306" y="17"/>
                      <a:pt x="303" y="15"/>
                    </a:cubicBezTo>
                    <a:cubicBezTo>
                      <a:pt x="299" y="15"/>
                      <a:pt x="293" y="14"/>
                      <a:pt x="291" y="14"/>
                    </a:cubicBezTo>
                    <a:cubicBezTo>
                      <a:pt x="290" y="15"/>
                      <a:pt x="294" y="15"/>
                      <a:pt x="296" y="17"/>
                    </a:cubicBezTo>
                    <a:close/>
                    <a:moveTo>
                      <a:pt x="284" y="17"/>
                    </a:moveTo>
                    <a:cubicBezTo>
                      <a:pt x="287" y="17"/>
                      <a:pt x="282" y="17"/>
                      <a:pt x="290" y="18"/>
                    </a:cubicBezTo>
                    <a:cubicBezTo>
                      <a:pt x="299" y="20"/>
                      <a:pt x="297" y="21"/>
                      <a:pt x="302" y="20"/>
                    </a:cubicBezTo>
                    <a:cubicBezTo>
                      <a:pt x="305" y="18"/>
                      <a:pt x="302" y="20"/>
                      <a:pt x="299" y="18"/>
                    </a:cubicBezTo>
                    <a:cubicBezTo>
                      <a:pt x="294" y="17"/>
                      <a:pt x="291" y="15"/>
                      <a:pt x="287" y="15"/>
                    </a:cubicBezTo>
                    <a:cubicBezTo>
                      <a:pt x="284" y="17"/>
                      <a:pt x="281" y="12"/>
                      <a:pt x="278" y="15"/>
                    </a:cubicBezTo>
                    <a:cubicBezTo>
                      <a:pt x="276" y="17"/>
                      <a:pt x="281" y="15"/>
                      <a:pt x="284" y="17"/>
                    </a:cubicBezTo>
                    <a:close/>
                    <a:moveTo>
                      <a:pt x="278" y="20"/>
                    </a:moveTo>
                    <a:cubicBezTo>
                      <a:pt x="281" y="20"/>
                      <a:pt x="279" y="21"/>
                      <a:pt x="282" y="20"/>
                    </a:cubicBezTo>
                    <a:cubicBezTo>
                      <a:pt x="285" y="20"/>
                      <a:pt x="290" y="20"/>
                      <a:pt x="288" y="20"/>
                    </a:cubicBezTo>
                    <a:cubicBezTo>
                      <a:pt x="287" y="20"/>
                      <a:pt x="282" y="17"/>
                      <a:pt x="281" y="18"/>
                    </a:cubicBezTo>
                    <a:cubicBezTo>
                      <a:pt x="279" y="20"/>
                      <a:pt x="276" y="17"/>
                      <a:pt x="273" y="18"/>
                    </a:cubicBezTo>
                    <a:cubicBezTo>
                      <a:pt x="273" y="20"/>
                      <a:pt x="274" y="20"/>
                      <a:pt x="278" y="20"/>
                    </a:cubicBezTo>
                    <a:close/>
                    <a:moveTo>
                      <a:pt x="296" y="21"/>
                    </a:moveTo>
                    <a:cubicBezTo>
                      <a:pt x="299" y="21"/>
                      <a:pt x="294" y="20"/>
                      <a:pt x="291" y="20"/>
                    </a:cubicBezTo>
                    <a:cubicBezTo>
                      <a:pt x="287" y="20"/>
                      <a:pt x="285" y="21"/>
                      <a:pt x="287" y="21"/>
                    </a:cubicBezTo>
                    <a:cubicBezTo>
                      <a:pt x="288" y="23"/>
                      <a:pt x="293" y="21"/>
                      <a:pt x="296" y="21"/>
                    </a:cubicBezTo>
                    <a:close/>
                    <a:moveTo>
                      <a:pt x="302" y="23"/>
                    </a:moveTo>
                    <a:cubicBezTo>
                      <a:pt x="297" y="23"/>
                      <a:pt x="302" y="21"/>
                      <a:pt x="305" y="21"/>
                    </a:cubicBezTo>
                    <a:cubicBezTo>
                      <a:pt x="306" y="21"/>
                      <a:pt x="306" y="25"/>
                      <a:pt x="302" y="23"/>
                    </a:cubicBezTo>
                    <a:close/>
                    <a:moveTo>
                      <a:pt x="276" y="23"/>
                    </a:moveTo>
                    <a:cubicBezTo>
                      <a:pt x="274" y="21"/>
                      <a:pt x="271" y="23"/>
                      <a:pt x="273" y="23"/>
                    </a:cubicBezTo>
                    <a:cubicBezTo>
                      <a:pt x="274" y="25"/>
                      <a:pt x="270" y="26"/>
                      <a:pt x="276" y="25"/>
                    </a:cubicBezTo>
                    <a:cubicBezTo>
                      <a:pt x="279" y="25"/>
                      <a:pt x="278" y="25"/>
                      <a:pt x="276" y="23"/>
                    </a:cubicBezTo>
                    <a:close/>
                    <a:moveTo>
                      <a:pt x="1273" y="256"/>
                    </a:moveTo>
                    <a:cubicBezTo>
                      <a:pt x="1273" y="256"/>
                      <a:pt x="1273" y="256"/>
                      <a:pt x="1273" y="256"/>
                    </a:cubicBezTo>
                    <a:cubicBezTo>
                      <a:pt x="1278" y="252"/>
                      <a:pt x="1278" y="252"/>
                      <a:pt x="1275" y="247"/>
                    </a:cubicBezTo>
                    <a:cubicBezTo>
                      <a:pt x="1270" y="242"/>
                      <a:pt x="1280" y="241"/>
                      <a:pt x="1283" y="250"/>
                    </a:cubicBezTo>
                    <a:cubicBezTo>
                      <a:pt x="1287" y="259"/>
                      <a:pt x="1301" y="244"/>
                      <a:pt x="1305" y="256"/>
                    </a:cubicBezTo>
                    <a:cubicBezTo>
                      <a:pt x="1311" y="269"/>
                      <a:pt x="1316" y="261"/>
                      <a:pt x="1321" y="267"/>
                    </a:cubicBezTo>
                    <a:cubicBezTo>
                      <a:pt x="1324" y="273"/>
                      <a:pt x="1334" y="267"/>
                      <a:pt x="1334" y="258"/>
                    </a:cubicBezTo>
                    <a:cubicBezTo>
                      <a:pt x="1334" y="247"/>
                      <a:pt x="1343" y="255"/>
                      <a:pt x="1351" y="247"/>
                    </a:cubicBezTo>
                    <a:cubicBezTo>
                      <a:pt x="1359" y="237"/>
                      <a:pt x="1348" y="245"/>
                      <a:pt x="1342" y="236"/>
                    </a:cubicBezTo>
                    <a:cubicBezTo>
                      <a:pt x="1337" y="230"/>
                      <a:pt x="1330" y="230"/>
                      <a:pt x="1321" y="230"/>
                    </a:cubicBezTo>
                    <a:cubicBezTo>
                      <a:pt x="1310" y="230"/>
                      <a:pt x="1330" y="247"/>
                      <a:pt x="1318" y="239"/>
                    </a:cubicBezTo>
                    <a:cubicBezTo>
                      <a:pt x="1305" y="233"/>
                      <a:pt x="1324" y="228"/>
                      <a:pt x="1304" y="219"/>
                    </a:cubicBezTo>
                    <a:cubicBezTo>
                      <a:pt x="1293" y="213"/>
                      <a:pt x="1283" y="208"/>
                      <a:pt x="1273" y="203"/>
                    </a:cubicBezTo>
                    <a:cubicBezTo>
                      <a:pt x="1273" y="203"/>
                      <a:pt x="1273" y="203"/>
                      <a:pt x="1273" y="203"/>
                    </a:cubicBezTo>
                    <a:cubicBezTo>
                      <a:pt x="1266" y="199"/>
                      <a:pt x="1258" y="196"/>
                      <a:pt x="1249" y="194"/>
                    </a:cubicBezTo>
                    <a:cubicBezTo>
                      <a:pt x="1232" y="189"/>
                      <a:pt x="1244" y="191"/>
                      <a:pt x="1222" y="189"/>
                    </a:cubicBezTo>
                    <a:cubicBezTo>
                      <a:pt x="1197" y="188"/>
                      <a:pt x="1203" y="178"/>
                      <a:pt x="1197" y="189"/>
                    </a:cubicBezTo>
                    <a:cubicBezTo>
                      <a:pt x="1190" y="200"/>
                      <a:pt x="1209" y="194"/>
                      <a:pt x="1199" y="203"/>
                    </a:cubicBezTo>
                    <a:cubicBezTo>
                      <a:pt x="1188" y="213"/>
                      <a:pt x="1193" y="200"/>
                      <a:pt x="1184" y="200"/>
                    </a:cubicBezTo>
                    <a:cubicBezTo>
                      <a:pt x="1174" y="200"/>
                      <a:pt x="1187" y="189"/>
                      <a:pt x="1171" y="194"/>
                    </a:cubicBezTo>
                    <a:cubicBezTo>
                      <a:pt x="1156" y="200"/>
                      <a:pt x="1153" y="188"/>
                      <a:pt x="1133" y="192"/>
                    </a:cubicBezTo>
                    <a:cubicBezTo>
                      <a:pt x="1114" y="197"/>
                      <a:pt x="1112" y="191"/>
                      <a:pt x="1115" y="186"/>
                    </a:cubicBezTo>
                    <a:cubicBezTo>
                      <a:pt x="1118" y="180"/>
                      <a:pt x="1103" y="168"/>
                      <a:pt x="1071" y="174"/>
                    </a:cubicBezTo>
                    <a:cubicBezTo>
                      <a:pt x="1040" y="180"/>
                      <a:pt x="1042" y="161"/>
                      <a:pt x="1031" y="157"/>
                    </a:cubicBezTo>
                    <a:cubicBezTo>
                      <a:pt x="1021" y="152"/>
                      <a:pt x="1021" y="157"/>
                      <a:pt x="1002" y="152"/>
                    </a:cubicBezTo>
                    <a:cubicBezTo>
                      <a:pt x="984" y="147"/>
                      <a:pt x="981" y="150"/>
                      <a:pt x="967" y="147"/>
                    </a:cubicBezTo>
                    <a:cubicBezTo>
                      <a:pt x="954" y="143"/>
                      <a:pt x="969" y="152"/>
                      <a:pt x="954" y="152"/>
                    </a:cubicBezTo>
                    <a:cubicBezTo>
                      <a:pt x="938" y="152"/>
                      <a:pt x="966" y="171"/>
                      <a:pt x="951" y="166"/>
                    </a:cubicBezTo>
                    <a:cubicBezTo>
                      <a:pt x="934" y="161"/>
                      <a:pt x="940" y="169"/>
                      <a:pt x="928" y="164"/>
                    </a:cubicBezTo>
                    <a:cubicBezTo>
                      <a:pt x="914" y="161"/>
                      <a:pt x="914" y="174"/>
                      <a:pt x="902" y="164"/>
                    </a:cubicBezTo>
                    <a:cubicBezTo>
                      <a:pt x="890" y="155"/>
                      <a:pt x="893" y="186"/>
                      <a:pt x="879" y="174"/>
                    </a:cubicBezTo>
                    <a:cubicBezTo>
                      <a:pt x="865" y="161"/>
                      <a:pt x="864" y="157"/>
                      <a:pt x="856" y="154"/>
                    </a:cubicBezTo>
                    <a:cubicBezTo>
                      <a:pt x="847" y="150"/>
                      <a:pt x="861" y="166"/>
                      <a:pt x="852" y="158"/>
                    </a:cubicBezTo>
                    <a:cubicBezTo>
                      <a:pt x="844" y="152"/>
                      <a:pt x="827" y="146"/>
                      <a:pt x="803" y="144"/>
                    </a:cubicBezTo>
                    <a:cubicBezTo>
                      <a:pt x="766" y="141"/>
                      <a:pt x="797" y="136"/>
                      <a:pt x="785" y="135"/>
                    </a:cubicBezTo>
                    <a:cubicBezTo>
                      <a:pt x="772" y="133"/>
                      <a:pt x="762" y="133"/>
                      <a:pt x="751" y="135"/>
                    </a:cubicBezTo>
                    <a:cubicBezTo>
                      <a:pt x="740" y="136"/>
                      <a:pt x="747" y="126"/>
                      <a:pt x="739" y="130"/>
                    </a:cubicBezTo>
                    <a:cubicBezTo>
                      <a:pt x="731" y="135"/>
                      <a:pt x="733" y="127"/>
                      <a:pt x="722" y="129"/>
                    </a:cubicBezTo>
                    <a:cubicBezTo>
                      <a:pt x="712" y="132"/>
                      <a:pt x="724" y="136"/>
                      <a:pt x="704" y="139"/>
                    </a:cubicBezTo>
                    <a:cubicBezTo>
                      <a:pt x="686" y="143"/>
                      <a:pt x="686" y="139"/>
                      <a:pt x="704" y="132"/>
                    </a:cubicBezTo>
                    <a:cubicBezTo>
                      <a:pt x="722" y="124"/>
                      <a:pt x="718" y="121"/>
                      <a:pt x="734" y="116"/>
                    </a:cubicBezTo>
                    <a:cubicBezTo>
                      <a:pt x="750" y="112"/>
                      <a:pt x="750" y="102"/>
                      <a:pt x="747" y="96"/>
                    </a:cubicBezTo>
                    <a:cubicBezTo>
                      <a:pt x="743" y="91"/>
                      <a:pt x="739" y="94"/>
                      <a:pt x="731" y="88"/>
                    </a:cubicBezTo>
                    <a:cubicBezTo>
                      <a:pt x="725" y="82"/>
                      <a:pt x="719" y="88"/>
                      <a:pt x="710" y="85"/>
                    </a:cubicBezTo>
                    <a:cubicBezTo>
                      <a:pt x="701" y="84"/>
                      <a:pt x="705" y="88"/>
                      <a:pt x="695" y="90"/>
                    </a:cubicBezTo>
                    <a:cubicBezTo>
                      <a:pt x="678" y="91"/>
                      <a:pt x="708" y="82"/>
                      <a:pt x="689" y="82"/>
                    </a:cubicBezTo>
                    <a:cubicBezTo>
                      <a:pt x="670" y="81"/>
                      <a:pt x="676" y="79"/>
                      <a:pt x="686" y="76"/>
                    </a:cubicBezTo>
                    <a:cubicBezTo>
                      <a:pt x="693" y="74"/>
                      <a:pt x="676" y="66"/>
                      <a:pt x="661" y="73"/>
                    </a:cubicBezTo>
                    <a:cubicBezTo>
                      <a:pt x="637" y="84"/>
                      <a:pt x="651" y="88"/>
                      <a:pt x="640" y="88"/>
                    </a:cubicBezTo>
                    <a:cubicBezTo>
                      <a:pt x="617" y="90"/>
                      <a:pt x="643" y="90"/>
                      <a:pt x="622" y="94"/>
                    </a:cubicBezTo>
                    <a:cubicBezTo>
                      <a:pt x="600" y="99"/>
                      <a:pt x="625" y="90"/>
                      <a:pt x="596" y="94"/>
                    </a:cubicBezTo>
                    <a:cubicBezTo>
                      <a:pt x="568" y="98"/>
                      <a:pt x="599" y="101"/>
                      <a:pt x="570" y="104"/>
                    </a:cubicBezTo>
                    <a:cubicBezTo>
                      <a:pt x="539" y="105"/>
                      <a:pt x="553" y="110"/>
                      <a:pt x="538" y="110"/>
                    </a:cubicBezTo>
                    <a:cubicBezTo>
                      <a:pt x="524" y="112"/>
                      <a:pt x="523" y="124"/>
                      <a:pt x="532" y="126"/>
                    </a:cubicBezTo>
                    <a:cubicBezTo>
                      <a:pt x="539" y="126"/>
                      <a:pt x="535" y="129"/>
                      <a:pt x="524" y="132"/>
                    </a:cubicBezTo>
                    <a:cubicBezTo>
                      <a:pt x="508" y="135"/>
                      <a:pt x="488" y="130"/>
                      <a:pt x="483" y="138"/>
                    </a:cubicBezTo>
                    <a:cubicBezTo>
                      <a:pt x="477" y="144"/>
                      <a:pt x="491" y="138"/>
                      <a:pt x="486" y="147"/>
                    </a:cubicBezTo>
                    <a:cubicBezTo>
                      <a:pt x="480" y="155"/>
                      <a:pt x="497" y="150"/>
                      <a:pt x="497" y="157"/>
                    </a:cubicBezTo>
                    <a:cubicBezTo>
                      <a:pt x="498" y="164"/>
                      <a:pt x="512" y="157"/>
                      <a:pt x="508" y="166"/>
                    </a:cubicBezTo>
                    <a:cubicBezTo>
                      <a:pt x="501" y="177"/>
                      <a:pt x="517" y="175"/>
                      <a:pt x="508" y="183"/>
                    </a:cubicBezTo>
                    <a:cubicBezTo>
                      <a:pt x="497" y="192"/>
                      <a:pt x="512" y="171"/>
                      <a:pt x="501" y="174"/>
                    </a:cubicBezTo>
                    <a:cubicBezTo>
                      <a:pt x="491" y="178"/>
                      <a:pt x="512" y="163"/>
                      <a:pt x="498" y="163"/>
                    </a:cubicBezTo>
                    <a:cubicBezTo>
                      <a:pt x="486" y="163"/>
                      <a:pt x="491" y="155"/>
                      <a:pt x="474" y="154"/>
                    </a:cubicBezTo>
                    <a:cubicBezTo>
                      <a:pt x="456" y="150"/>
                      <a:pt x="462" y="161"/>
                      <a:pt x="457" y="160"/>
                    </a:cubicBezTo>
                    <a:cubicBezTo>
                      <a:pt x="450" y="157"/>
                      <a:pt x="442" y="163"/>
                      <a:pt x="454" y="166"/>
                    </a:cubicBezTo>
                    <a:cubicBezTo>
                      <a:pt x="466" y="171"/>
                      <a:pt x="459" y="172"/>
                      <a:pt x="448" y="171"/>
                    </a:cubicBezTo>
                    <a:cubicBezTo>
                      <a:pt x="436" y="169"/>
                      <a:pt x="448" y="157"/>
                      <a:pt x="445" y="150"/>
                    </a:cubicBezTo>
                    <a:cubicBezTo>
                      <a:pt x="441" y="144"/>
                      <a:pt x="437" y="143"/>
                      <a:pt x="439" y="152"/>
                    </a:cubicBezTo>
                    <a:cubicBezTo>
                      <a:pt x="444" y="164"/>
                      <a:pt x="419" y="158"/>
                      <a:pt x="428" y="169"/>
                    </a:cubicBezTo>
                    <a:cubicBezTo>
                      <a:pt x="434" y="178"/>
                      <a:pt x="437" y="178"/>
                      <a:pt x="431" y="186"/>
                    </a:cubicBezTo>
                    <a:cubicBezTo>
                      <a:pt x="424" y="194"/>
                      <a:pt x="431" y="194"/>
                      <a:pt x="431" y="200"/>
                    </a:cubicBezTo>
                    <a:cubicBezTo>
                      <a:pt x="430" y="206"/>
                      <a:pt x="445" y="196"/>
                      <a:pt x="456" y="202"/>
                    </a:cubicBezTo>
                    <a:cubicBezTo>
                      <a:pt x="468" y="209"/>
                      <a:pt x="463" y="211"/>
                      <a:pt x="462" y="214"/>
                    </a:cubicBezTo>
                    <a:cubicBezTo>
                      <a:pt x="460" y="217"/>
                      <a:pt x="456" y="225"/>
                      <a:pt x="457" y="217"/>
                    </a:cubicBezTo>
                    <a:cubicBezTo>
                      <a:pt x="460" y="209"/>
                      <a:pt x="457" y="200"/>
                      <a:pt x="442" y="205"/>
                    </a:cubicBezTo>
                    <a:cubicBezTo>
                      <a:pt x="428" y="209"/>
                      <a:pt x="444" y="219"/>
                      <a:pt x="436" y="222"/>
                    </a:cubicBezTo>
                    <a:cubicBezTo>
                      <a:pt x="428" y="227"/>
                      <a:pt x="434" y="231"/>
                      <a:pt x="425" y="234"/>
                    </a:cubicBezTo>
                    <a:cubicBezTo>
                      <a:pt x="416" y="239"/>
                      <a:pt x="425" y="244"/>
                      <a:pt x="407" y="241"/>
                    </a:cubicBezTo>
                    <a:cubicBezTo>
                      <a:pt x="387" y="237"/>
                      <a:pt x="413" y="241"/>
                      <a:pt x="418" y="230"/>
                    </a:cubicBezTo>
                    <a:cubicBezTo>
                      <a:pt x="424" y="219"/>
                      <a:pt x="427" y="225"/>
                      <a:pt x="427" y="216"/>
                    </a:cubicBezTo>
                    <a:cubicBezTo>
                      <a:pt x="428" y="206"/>
                      <a:pt x="419" y="206"/>
                      <a:pt x="421" y="196"/>
                    </a:cubicBezTo>
                    <a:cubicBezTo>
                      <a:pt x="422" y="183"/>
                      <a:pt x="425" y="177"/>
                      <a:pt x="418" y="169"/>
                    </a:cubicBezTo>
                    <a:cubicBezTo>
                      <a:pt x="409" y="163"/>
                      <a:pt x="424" y="164"/>
                      <a:pt x="424" y="154"/>
                    </a:cubicBezTo>
                    <a:cubicBezTo>
                      <a:pt x="424" y="141"/>
                      <a:pt x="406" y="147"/>
                      <a:pt x="398" y="146"/>
                    </a:cubicBezTo>
                    <a:cubicBezTo>
                      <a:pt x="389" y="143"/>
                      <a:pt x="392" y="164"/>
                      <a:pt x="381" y="169"/>
                    </a:cubicBezTo>
                    <a:cubicBezTo>
                      <a:pt x="364" y="175"/>
                      <a:pt x="384" y="175"/>
                      <a:pt x="376" y="186"/>
                    </a:cubicBezTo>
                    <a:cubicBezTo>
                      <a:pt x="369" y="199"/>
                      <a:pt x="398" y="199"/>
                      <a:pt x="392" y="209"/>
                    </a:cubicBezTo>
                    <a:cubicBezTo>
                      <a:pt x="384" y="219"/>
                      <a:pt x="389" y="209"/>
                      <a:pt x="361" y="199"/>
                    </a:cubicBezTo>
                    <a:cubicBezTo>
                      <a:pt x="332" y="186"/>
                      <a:pt x="319" y="192"/>
                      <a:pt x="326" y="200"/>
                    </a:cubicBezTo>
                    <a:cubicBezTo>
                      <a:pt x="331" y="205"/>
                      <a:pt x="316" y="216"/>
                      <a:pt x="316" y="208"/>
                    </a:cubicBezTo>
                    <a:cubicBezTo>
                      <a:pt x="316" y="199"/>
                      <a:pt x="311" y="202"/>
                      <a:pt x="302" y="208"/>
                    </a:cubicBezTo>
                    <a:cubicBezTo>
                      <a:pt x="293" y="214"/>
                      <a:pt x="294" y="202"/>
                      <a:pt x="282" y="211"/>
                    </a:cubicBezTo>
                    <a:cubicBezTo>
                      <a:pt x="270" y="219"/>
                      <a:pt x="270" y="208"/>
                      <a:pt x="276" y="203"/>
                    </a:cubicBezTo>
                    <a:cubicBezTo>
                      <a:pt x="281" y="200"/>
                      <a:pt x="270" y="202"/>
                      <a:pt x="250" y="213"/>
                    </a:cubicBezTo>
                    <a:cubicBezTo>
                      <a:pt x="230" y="222"/>
                      <a:pt x="227" y="214"/>
                      <a:pt x="224" y="227"/>
                    </a:cubicBezTo>
                    <a:cubicBezTo>
                      <a:pt x="221" y="239"/>
                      <a:pt x="220" y="230"/>
                      <a:pt x="214" y="233"/>
                    </a:cubicBezTo>
                    <a:cubicBezTo>
                      <a:pt x="206" y="237"/>
                      <a:pt x="211" y="231"/>
                      <a:pt x="204" y="228"/>
                    </a:cubicBezTo>
                    <a:cubicBezTo>
                      <a:pt x="197" y="225"/>
                      <a:pt x="206" y="220"/>
                      <a:pt x="212" y="220"/>
                    </a:cubicBezTo>
                    <a:cubicBezTo>
                      <a:pt x="218" y="220"/>
                      <a:pt x="212" y="208"/>
                      <a:pt x="203" y="209"/>
                    </a:cubicBezTo>
                    <a:cubicBezTo>
                      <a:pt x="194" y="209"/>
                      <a:pt x="185" y="203"/>
                      <a:pt x="192" y="211"/>
                    </a:cubicBezTo>
                    <a:cubicBezTo>
                      <a:pt x="200" y="217"/>
                      <a:pt x="186" y="224"/>
                      <a:pt x="195" y="230"/>
                    </a:cubicBezTo>
                    <a:cubicBezTo>
                      <a:pt x="203" y="234"/>
                      <a:pt x="194" y="236"/>
                      <a:pt x="195" y="245"/>
                    </a:cubicBezTo>
                    <a:cubicBezTo>
                      <a:pt x="197" y="253"/>
                      <a:pt x="189" y="231"/>
                      <a:pt x="176" y="241"/>
                    </a:cubicBezTo>
                    <a:cubicBezTo>
                      <a:pt x="162" y="250"/>
                      <a:pt x="156" y="248"/>
                      <a:pt x="163" y="258"/>
                    </a:cubicBezTo>
                    <a:cubicBezTo>
                      <a:pt x="172" y="267"/>
                      <a:pt x="162" y="269"/>
                      <a:pt x="148" y="261"/>
                    </a:cubicBezTo>
                    <a:cubicBezTo>
                      <a:pt x="133" y="255"/>
                      <a:pt x="130" y="259"/>
                      <a:pt x="136" y="264"/>
                    </a:cubicBezTo>
                    <a:cubicBezTo>
                      <a:pt x="142" y="270"/>
                      <a:pt x="153" y="269"/>
                      <a:pt x="144" y="275"/>
                    </a:cubicBezTo>
                    <a:cubicBezTo>
                      <a:pt x="136" y="279"/>
                      <a:pt x="137" y="269"/>
                      <a:pt x="128" y="267"/>
                    </a:cubicBezTo>
                    <a:cubicBezTo>
                      <a:pt x="118" y="265"/>
                      <a:pt x="125" y="261"/>
                      <a:pt x="121" y="256"/>
                    </a:cubicBezTo>
                    <a:cubicBezTo>
                      <a:pt x="115" y="252"/>
                      <a:pt x="127" y="250"/>
                      <a:pt x="119" y="244"/>
                    </a:cubicBezTo>
                    <a:cubicBezTo>
                      <a:pt x="112" y="237"/>
                      <a:pt x="104" y="236"/>
                      <a:pt x="102" y="230"/>
                    </a:cubicBezTo>
                    <a:cubicBezTo>
                      <a:pt x="101" y="224"/>
                      <a:pt x="102" y="234"/>
                      <a:pt x="118" y="237"/>
                    </a:cubicBezTo>
                    <a:cubicBezTo>
                      <a:pt x="133" y="239"/>
                      <a:pt x="148" y="250"/>
                      <a:pt x="162" y="242"/>
                    </a:cubicBezTo>
                    <a:cubicBezTo>
                      <a:pt x="176" y="234"/>
                      <a:pt x="180" y="228"/>
                      <a:pt x="165" y="219"/>
                    </a:cubicBezTo>
                    <a:cubicBezTo>
                      <a:pt x="151" y="209"/>
                      <a:pt x="153" y="214"/>
                      <a:pt x="137" y="203"/>
                    </a:cubicBezTo>
                    <a:cubicBezTo>
                      <a:pt x="122" y="194"/>
                      <a:pt x="127" y="202"/>
                      <a:pt x="113" y="199"/>
                    </a:cubicBezTo>
                    <a:cubicBezTo>
                      <a:pt x="101" y="194"/>
                      <a:pt x="113" y="194"/>
                      <a:pt x="104" y="191"/>
                    </a:cubicBezTo>
                    <a:cubicBezTo>
                      <a:pt x="95" y="186"/>
                      <a:pt x="102" y="196"/>
                      <a:pt x="90" y="191"/>
                    </a:cubicBezTo>
                    <a:cubicBezTo>
                      <a:pt x="90" y="192"/>
                      <a:pt x="90" y="192"/>
                      <a:pt x="90" y="192"/>
                    </a:cubicBezTo>
                    <a:cubicBezTo>
                      <a:pt x="92" y="196"/>
                      <a:pt x="89" y="196"/>
                      <a:pt x="87" y="194"/>
                    </a:cubicBezTo>
                    <a:cubicBezTo>
                      <a:pt x="84" y="194"/>
                      <a:pt x="86" y="194"/>
                      <a:pt x="84" y="196"/>
                    </a:cubicBezTo>
                    <a:cubicBezTo>
                      <a:pt x="83" y="197"/>
                      <a:pt x="78" y="197"/>
                      <a:pt x="78" y="199"/>
                    </a:cubicBezTo>
                    <a:cubicBezTo>
                      <a:pt x="77" y="202"/>
                      <a:pt x="77" y="203"/>
                      <a:pt x="75" y="202"/>
                    </a:cubicBezTo>
                    <a:cubicBezTo>
                      <a:pt x="67" y="206"/>
                      <a:pt x="74" y="203"/>
                      <a:pt x="74" y="205"/>
                    </a:cubicBezTo>
                    <a:cubicBezTo>
                      <a:pt x="75" y="208"/>
                      <a:pt x="70" y="206"/>
                      <a:pt x="72" y="211"/>
                    </a:cubicBezTo>
                    <a:cubicBezTo>
                      <a:pt x="74" y="219"/>
                      <a:pt x="77" y="213"/>
                      <a:pt x="80" y="217"/>
                    </a:cubicBezTo>
                    <a:cubicBezTo>
                      <a:pt x="83" y="222"/>
                      <a:pt x="86" y="220"/>
                      <a:pt x="83" y="224"/>
                    </a:cubicBezTo>
                    <a:cubicBezTo>
                      <a:pt x="80" y="227"/>
                      <a:pt x="74" y="231"/>
                      <a:pt x="77" y="234"/>
                    </a:cubicBezTo>
                    <a:cubicBezTo>
                      <a:pt x="80" y="236"/>
                      <a:pt x="86" y="250"/>
                      <a:pt x="84" y="250"/>
                    </a:cubicBezTo>
                    <a:cubicBezTo>
                      <a:pt x="81" y="250"/>
                      <a:pt x="81" y="250"/>
                      <a:pt x="81" y="252"/>
                    </a:cubicBezTo>
                    <a:cubicBezTo>
                      <a:pt x="83" y="252"/>
                      <a:pt x="81" y="252"/>
                      <a:pt x="81" y="253"/>
                    </a:cubicBezTo>
                    <a:cubicBezTo>
                      <a:pt x="81" y="256"/>
                      <a:pt x="80" y="255"/>
                      <a:pt x="81" y="256"/>
                    </a:cubicBezTo>
                    <a:cubicBezTo>
                      <a:pt x="84" y="258"/>
                      <a:pt x="80" y="258"/>
                      <a:pt x="80" y="259"/>
                    </a:cubicBezTo>
                    <a:cubicBezTo>
                      <a:pt x="81" y="262"/>
                      <a:pt x="87" y="262"/>
                      <a:pt x="84" y="264"/>
                    </a:cubicBezTo>
                    <a:cubicBezTo>
                      <a:pt x="83" y="265"/>
                      <a:pt x="84" y="265"/>
                      <a:pt x="84" y="267"/>
                    </a:cubicBezTo>
                    <a:cubicBezTo>
                      <a:pt x="83" y="269"/>
                      <a:pt x="89" y="269"/>
                      <a:pt x="89" y="272"/>
                    </a:cubicBezTo>
                    <a:cubicBezTo>
                      <a:pt x="87" y="275"/>
                      <a:pt x="81" y="275"/>
                      <a:pt x="84" y="278"/>
                    </a:cubicBezTo>
                    <a:cubicBezTo>
                      <a:pt x="87" y="279"/>
                      <a:pt x="92" y="281"/>
                      <a:pt x="93" y="284"/>
                    </a:cubicBezTo>
                    <a:cubicBezTo>
                      <a:pt x="95" y="287"/>
                      <a:pt x="96" y="286"/>
                      <a:pt x="95" y="289"/>
                    </a:cubicBezTo>
                    <a:cubicBezTo>
                      <a:pt x="93" y="292"/>
                      <a:pt x="89" y="298"/>
                      <a:pt x="80" y="306"/>
                    </a:cubicBezTo>
                    <a:cubicBezTo>
                      <a:pt x="72" y="314"/>
                      <a:pt x="69" y="315"/>
                      <a:pt x="66" y="318"/>
                    </a:cubicBezTo>
                    <a:cubicBezTo>
                      <a:pt x="69" y="320"/>
                      <a:pt x="72" y="315"/>
                      <a:pt x="74" y="317"/>
                    </a:cubicBezTo>
                    <a:cubicBezTo>
                      <a:pt x="74" y="317"/>
                      <a:pt x="72" y="317"/>
                      <a:pt x="72" y="318"/>
                    </a:cubicBezTo>
                    <a:cubicBezTo>
                      <a:pt x="74" y="321"/>
                      <a:pt x="69" y="317"/>
                      <a:pt x="72" y="320"/>
                    </a:cubicBezTo>
                    <a:cubicBezTo>
                      <a:pt x="74" y="323"/>
                      <a:pt x="74" y="320"/>
                      <a:pt x="75" y="323"/>
                    </a:cubicBezTo>
                    <a:cubicBezTo>
                      <a:pt x="77" y="325"/>
                      <a:pt x="81" y="321"/>
                      <a:pt x="83" y="325"/>
                    </a:cubicBezTo>
                    <a:cubicBezTo>
                      <a:pt x="83" y="326"/>
                      <a:pt x="86" y="325"/>
                      <a:pt x="86" y="326"/>
                    </a:cubicBezTo>
                    <a:cubicBezTo>
                      <a:pt x="84" y="328"/>
                      <a:pt x="84" y="328"/>
                      <a:pt x="80" y="326"/>
                    </a:cubicBezTo>
                    <a:cubicBezTo>
                      <a:pt x="74" y="325"/>
                      <a:pt x="77" y="331"/>
                      <a:pt x="74" y="328"/>
                    </a:cubicBezTo>
                    <a:cubicBezTo>
                      <a:pt x="69" y="326"/>
                      <a:pt x="72" y="332"/>
                      <a:pt x="69" y="329"/>
                    </a:cubicBezTo>
                    <a:cubicBezTo>
                      <a:pt x="66" y="328"/>
                      <a:pt x="69" y="331"/>
                      <a:pt x="67" y="332"/>
                    </a:cubicBezTo>
                    <a:cubicBezTo>
                      <a:pt x="70" y="335"/>
                      <a:pt x="66" y="334"/>
                      <a:pt x="66" y="337"/>
                    </a:cubicBezTo>
                    <a:cubicBezTo>
                      <a:pt x="66" y="342"/>
                      <a:pt x="61" y="338"/>
                      <a:pt x="63" y="345"/>
                    </a:cubicBezTo>
                    <a:cubicBezTo>
                      <a:pt x="66" y="349"/>
                      <a:pt x="61" y="346"/>
                      <a:pt x="64" y="351"/>
                    </a:cubicBezTo>
                    <a:cubicBezTo>
                      <a:pt x="67" y="356"/>
                      <a:pt x="64" y="352"/>
                      <a:pt x="63" y="357"/>
                    </a:cubicBezTo>
                    <a:cubicBezTo>
                      <a:pt x="64" y="360"/>
                      <a:pt x="67" y="360"/>
                      <a:pt x="66" y="362"/>
                    </a:cubicBezTo>
                    <a:cubicBezTo>
                      <a:pt x="66" y="363"/>
                      <a:pt x="64" y="366"/>
                      <a:pt x="66" y="366"/>
                    </a:cubicBezTo>
                    <a:cubicBezTo>
                      <a:pt x="67" y="366"/>
                      <a:pt x="66" y="366"/>
                      <a:pt x="67" y="370"/>
                    </a:cubicBezTo>
                    <a:cubicBezTo>
                      <a:pt x="70" y="373"/>
                      <a:pt x="69" y="376"/>
                      <a:pt x="69" y="376"/>
                    </a:cubicBezTo>
                    <a:cubicBezTo>
                      <a:pt x="74" y="374"/>
                      <a:pt x="70" y="377"/>
                      <a:pt x="75" y="377"/>
                    </a:cubicBezTo>
                    <a:cubicBezTo>
                      <a:pt x="81" y="376"/>
                      <a:pt x="77" y="382"/>
                      <a:pt x="81" y="380"/>
                    </a:cubicBezTo>
                    <a:cubicBezTo>
                      <a:pt x="84" y="377"/>
                      <a:pt x="87" y="379"/>
                      <a:pt x="87" y="380"/>
                    </a:cubicBezTo>
                    <a:cubicBezTo>
                      <a:pt x="89" y="382"/>
                      <a:pt x="92" y="380"/>
                      <a:pt x="90" y="384"/>
                    </a:cubicBezTo>
                    <a:cubicBezTo>
                      <a:pt x="89" y="388"/>
                      <a:pt x="93" y="388"/>
                      <a:pt x="90" y="390"/>
                    </a:cubicBezTo>
                    <a:cubicBezTo>
                      <a:pt x="87" y="393"/>
                      <a:pt x="92" y="391"/>
                      <a:pt x="92" y="396"/>
                    </a:cubicBezTo>
                    <a:cubicBezTo>
                      <a:pt x="93" y="402"/>
                      <a:pt x="99" y="401"/>
                      <a:pt x="98" y="402"/>
                    </a:cubicBezTo>
                    <a:cubicBezTo>
                      <a:pt x="95" y="407"/>
                      <a:pt x="102" y="402"/>
                      <a:pt x="102" y="407"/>
                    </a:cubicBezTo>
                    <a:cubicBezTo>
                      <a:pt x="102" y="408"/>
                      <a:pt x="107" y="408"/>
                      <a:pt x="104" y="410"/>
                    </a:cubicBezTo>
                    <a:cubicBezTo>
                      <a:pt x="101" y="412"/>
                      <a:pt x="101" y="415"/>
                      <a:pt x="96" y="412"/>
                    </a:cubicBezTo>
                    <a:cubicBezTo>
                      <a:pt x="95" y="410"/>
                      <a:pt x="93" y="413"/>
                      <a:pt x="95" y="415"/>
                    </a:cubicBezTo>
                    <a:cubicBezTo>
                      <a:pt x="98" y="419"/>
                      <a:pt x="93" y="419"/>
                      <a:pt x="96" y="424"/>
                    </a:cubicBezTo>
                    <a:cubicBezTo>
                      <a:pt x="98" y="425"/>
                      <a:pt x="101" y="427"/>
                      <a:pt x="102" y="424"/>
                    </a:cubicBezTo>
                    <a:cubicBezTo>
                      <a:pt x="102" y="421"/>
                      <a:pt x="105" y="424"/>
                      <a:pt x="109" y="422"/>
                    </a:cubicBezTo>
                    <a:cubicBezTo>
                      <a:pt x="112" y="419"/>
                      <a:pt x="110" y="424"/>
                      <a:pt x="113" y="422"/>
                    </a:cubicBezTo>
                    <a:cubicBezTo>
                      <a:pt x="116" y="419"/>
                      <a:pt x="113" y="425"/>
                      <a:pt x="118" y="427"/>
                    </a:cubicBezTo>
                    <a:cubicBezTo>
                      <a:pt x="121" y="429"/>
                      <a:pt x="115" y="430"/>
                      <a:pt x="116" y="432"/>
                    </a:cubicBezTo>
                    <a:cubicBezTo>
                      <a:pt x="119" y="435"/>
                      <a:pt x="116" y="435"/>
                      <a:pt x="119" y="435"/>
                    </a:cubicBezTo>
                    <a:cubicBezTo>
                      <a:pt x="122" y="436"/>
                      <a:pt x="122" y="433"/>
                      <a:pt x="125" y="438"/>
                    </a:cubicBezTo>
                    <a:cubicBezTo>
                      <a:pt x="128" y="441"/>
                      <a:pt x="125" y="447"/>
                      <a:pt x="128" y="446"/>
                    </a:cubicBezTo>
                    <a:cubicBezTo>
                      <a:pt x="133" y="444"/>
                      <a:pt x="133" y="449"/>
                      <a:pt x="139" y="446"/>
                    </a:cubicBezTo>
                    <a:cubicBezTo>
                      <a:pt x="144" y="443"/>
                      <a:pt x="142" y="447"/>
                      <a:pt x="145" y="449"/>
                    </a:cubicBezTo>
                    <a:cubicBezTo>
                      <a:pt x="148" y="452"/>
                      <a:pt x="150" y="447"/>
                      <a:pt x="153" y="452"/>
                    </a:cubicBezTo>
                    <a:cubicBezTo>
                      <a:pt x="154" y="453"/>
                      <a:pt x="157" y="450"/>
                      <a:pt x="159" y="453"/>
                    </a:cubicBezTo>
                    <a:cubicBezTo>
                      <a:pt x="160" y="457"/>
                      <a:pt x="163" y="453"/>
                      <a:pt x="163" y="455"/>
                    </a:cubicBezTo>
                    <a:cubicBezTo>
                      <a:pt x="163" y="458"/>
                      <a:pt x="165" y="458"/>
                      <a:pt x="163" y="460"/>
                    </a:cubicBezTo>
                    <a:cubicBezTo>
                      <a:pt x="160" y="461"/>
                      <a:pt x="160" y="463"/>
                      <a:pt x="162" y="463"/>
                    </a:cubicBezTo>
                    <a:cubicBezTo>
                      <a:pt x="163" y="463"/>
                      <a:pt x="165" y="464"/>
                      <a:pt x="162" y="464"/>
                    </a:cubicBezTo>
                    <a:cubicBezTo>
                      <a:pt x="160" y="464"/>
                      <a:pt x="159" y="466"/>
                      <a:pt x="160" y="468"/>
                    </a:cubicBezTo>
                    <a:cubicBezTo>
                      <a:pt x="162" y="469"/>
                      <a:pt x="163" y="472"/>
                      <a:pt x="162" y="474"/>
                    </a:cubicBezTo>
                    <a:cubicBezTo>
                      <a:pt x="160" y="477"/>
                      <a:pt x="154" y="474"/>
                      <a:pt x="153" y="477"/>
                    </a:cubicBezTo>
                    <a:cubicBezTo>
                      <a:pt x="153" y="480"/>
                      <a:pt x="147" y="475"/>
                      <a:pt x="148" y="485"/>
                    </a:cubicBezTo>
                    <a:cubicBezTo>
                      <a:pt x="153" y="481"/>
                      <a:pt x="150" y="486"/>
                      <a:pt x="154" y="483"/>
                    </a:cubicBezTo>
                    <a:cubicBezTo>
                      <a:pt x="157" y="481"/>
                      <a:pt x="157" y="485"/>
                      <a:pt x="154" y="486"/>
                    </a:cubicBezTo>
                    <a:cubicBezTo>
                      <a:pt x="148" y="488"/>
                      <a:pt x="151" y="489"/>
                      <a:pt x="145" y="489"/>
                    </a:cubicBezTo>
                    <a:cubicBezTo>
                      <a:pt x="144" y="489"/>
                      <a:pt x="145" y="494"/>
                      <a:pt x="148" y="492"/>
                    </a:cubicBezTo>
                    <a:cubicBezTo>
                      <a:pt x="150" y="492"/>
                      <a:pt x="153" y="497"/>
                      <a:pt x="150" y="497"/>
                    </a:cubicBezTo>
                    <a:cubicBezTo>
                      <a:pt x="148" y="496"/>
                      <a:pt x="147" y="496"/>
                      <a:pt x="145" y="499"/>
                    </a:cubicBezTo>
                    <a:cubicBezTo>
                      <a:pt x="145" y="502"/>
                      <a:pt x="144" y="502"/>
                      <a:pt x="144" y="503"/>
                    </a:cubicBezTo>
                    <a:cubicBezTo>
                      <a:pt x="145" y="508"/>
                      <a:pt x="144" y="505"/>
                      <a:pt x="140" y="505"/>
                    </a:cubicBezTo>
                    <a:cubicBezTo>
                      <a:pt x="139" y="505"/>
                      <a:pt x="136" y="502"/>
                      <a:pt x="137" y="505"/>
                    </a:cubicBezTo>
                    <a:cubicBezTo>
                      <a:pt x="137" y="506"/>
                      <a:pt x="133" y="506"/>
                      <a:pt x="139" y="508"/>
                    </a:cubicBezTo>
                    <a:cubicBezTo>
                      <a:pt x="144" y="511"/>
                      <a:pt x="140" y="513"/>
                      <a:pt x="145" y="513"/>
                    </a:cubicBezTo>
                    <a:cubicBezTo>
                      <a:pt x="150" y="514"/>
                      <a:pt x="145" y="514"/>
                      <a:pt x="151" y="517"/>
                    </a:cubicBezTo>
                    <a:cubicBezTo>
                      <a:pt x="157" y="519"/>
                      <a:pt x="151" y="516"/>
                      <a:pt x="162" y="527"/>
                    </a:cubicBezTo>
                    <a:cubicBezTo>
                      <a:pt x="163" y="525"/>
                      <a:pt x="166" y="525"/>
                      <a:pt x="168" y="525"/>
                    </a:cubicBezTo>
                    <a:cubicBezTo>
                      <a:pt x="169" y="525"/>
                      <a:pt x="169" y="528"/>
                      <a:pt x="172" y="528"/>
                    </a:cubicBezTo>
                    <a:cubicBezTo>
                      <a:pt x="176" y="528"/>
                      <a:pt x="174" y="531"/>
                      <a:pt x="179" y="528"/>
                    </a:cubicBezTo>
                    <a:cubicBezTo>
                      <a:pt x="182" y="527"/>
                      <a:pt x="183" y="530"/>
                      <a:pt x="185" y="530"/>
                    </a:cubicBezTo>
                    <a:cubicBezTo>
                      <a:pt x="186" y="530"/>
                      <a:pt x="186" y="531"/>
                      <a:pt x="191" y="533"/>
                    </a:cubicBezTo>
                    <a:cubicBezTo>
                      <a:pt x="195" y="534"/>
                      <a:pt x="191" y="534"/>
                      <a:pt x="192" y="536"/>
                    </a:cubicBezTo>
                    <a:cubicBezTo>
                      <a:pt x="195" y="537"/>
                      <a:pt x="197" y="533"/>
                      <a:pt x="198" y="534"/>
                    </a:cubicBezTo>
                    <a:cubicBezTo>
                      <a:pt x="201" y="536"/>
                      <a:pt x="201" y="533"/>
                      <a:pt x="203" y="534"/>
                    </a:cubicBezTo>
                    <a:cubicBezTo>
                      <a:pt x="204" y="534"/>
                      <a:pt x="204" y="536"/>
                      <a:pt x="207" y="536"/>
                    </a:cubicBezTo>
                    <a:cubicBezTo>
                      <a:pt x="211" y="536"/>
                      <a:pt x="206" y="539"/>
                      <a:pt x="207" y="541"/>
                    </a:cubicBezTo>
                    <a:cubicBezTo>
                      <a:pt x="209" y="542"/>
                      <a:pt x="209" y="542"/>
                      <a:pt x="214" y="544"/>
                    </a:cubicBezTo>
                    <a:cubicBezTo>
                      <a:pt x="215" y="547"/>
                      <a:pt x="217" y="542"/>
                      <a:pt x="217" y="545"/>
                    </a:cubicBezTo>
                    <a:cubicBezTo>
                      <a:pt x="218" y="548"/>
                      <a:pt x="220" y="545"/>
                      <a:pt x="220" y="548"/>
                    </a:cubicBezTo>
                    <a:cubicBezTo>
                      <a:pt x="221" y="553"/>
                      <a:pt x="226" y="551"/>
                      <a:pt x="226" y="550"/>
                    </a:cubicBezTo>
                    <a:cubicBezTo>
                      <a:pt x="227" y="548"/>
                      <a:pt x="229" y="547"/>
                      <a:pt x="230" y="545"/>
                    </a:cubicBezTo>
                    <a:cubicBezTo>
                      <a:pt x="226" y="534"/>
                      <a:pt x="221" y="536"/>
                      <a:pt x="223" y="527"/>
                    </a:cubicBezTo>
                    <a:cubicBezTo>
                      <a:pt x="224" y="516"/>
                      <a:pt x="221" y="527"/>
                      <a:pt x="221" y="520"/>
                    </a:cubicBezTo>
                    <a:cubicBezTo>
                      <a:pt x="221" y="514"/>
                      <a:pt x="212" y="516"/>
                      <a:pt x="217" y="513"/>
                    </a:cubicBezTo>
                    <a:cubicBezTo>
                      <a:pt x="220" y="509"/>
                      <a:pt x="221" y="505"/>
                      <a:pt x="226" y="500"/>
                    </a:cubicBezTo>
                    <a:cubicBezTo>
                      <a:pt x="230" y="496"/>
                      <a:pt x="232" y="500"/>
                      <a:pt x="232" y="497"/>
                    </a:cubicBezTo>
                    <a:cubicBezTo>
                      <a:pt x="232" y="496"/>
                      <a:pt x="232" y="497"/>
                      <a:pt x="233" y="492"/>
                    </a:cubicBezTo>
                    <a:cubicBezTo>
                      <a:pt x="226" y="488"/>
                      <a:pt x="238" y="491"/>
                      <a:pt x="230" y="483"/>
                    </a:cubicBezTo>
                    <a:cubicBezTo>
                      <a:pt x="224" y="475"/>
                      <a:pt x="224" y="475"/>
                      <a:pt x="221" y="477"/>
                    </a:cubicBezTo>
                    <a:cubicBezTo>
                      <a:pt x="218" y="477"/>
                      <a:pt x="221" y="472"/>
                      <a:pt x="217" y="469"/>
                    </a:cubicBezTo>
                    <a:cubicBezTo>
                      <a:pt x="211" y="468"/>
                      <a:pt x="220" y="461"/>
                      <a:pt x="217" y="457"/>
                    </a:cubicBezTo>
                    <a:cubicBezTo>
                      <a:pt x="214" y="453"/>
                      <a:pt x="221" y="443"/>
                      <a:pt x="224" y="446"/>
                    </a:cubicBezTo>
                    <a:cubicBezTo>
                      <a:pt x="230" y="455"/>
                      <a:pt x="232" y="452"/>
                      <a:pt x="232" y="446"/>
                    </a:cubicBezTo>
                    <a:cubicBezTo>
                      <a:pt x="232" y="440"/>
                      <a:pt x="242" y="436"/>
                      <a:pt x="247" y="432"/>
                    </a:cubicBezTo>
                    <a:cubicBezTo>
                      <a:pt x="250" y="425"/>
                      <a:pt x="252" y="435"/>
                      <a:pt x="256" y="430"/>
                    </a:cubicBezTo>
                    <a:cubicBezTo>
                      <a:pt x="262" y="427"/>
                      <a:pt x="261" y="432"/>
                      <a:pt x="268" y="433"/>
                    </a:cubicBezTo>
                    <a:cubicBezTo>
                      <a:pt x="276" y="433"/>
                      <a:pt x="284" y="447"/>
                      <a:pt x="290" y="443"/>
                    </a:cubicBezTo>
                    <a:cubicBezTo>
                      <a:pt x="293" y="438"/>
                      <a:pt x="294" y="435"/>
                      <a:pt x="299" y="438"/>
                    </a:cubicBezTo>
                    <a:cubicBezTo>
                      <a:pt x="303" y="441"/>
                      <a:pt x="303" y="433"/>
                      <a:pt x="313" y="441"/>
                    </a:cubicBezTo>
                    <a:cubicBezTo>
                      <a:pt x="322" y="447"/>
                      <a:pt x="317" y="436"/>
                      <a:pt x="323" y="441"/>
                    </a:cubicBezTo>
                    <a:cubicBezTo>
                      <a:pt x="331" y="446"/>
                      <a:pt x="338" y="435"/>
                      <a:pt x="329" y="432"/>
                    </a:cubicBezTo>
                    <a:cubicBezTo>
                      <a:pt x="313" y="424"/>
                      <a:pt x="334" y="425"/>
                      <a:pt x="328" y="419"/>
                    </a:cubicBezTo>
                    <a:cubicBezTo>
                      <a:pt x="322" y="415"/>
                      <a:pt x="343" y="415"/>
                      <a:pt x="335" y="412"/>
                    </a:cubicBezTo>
                    <a:cubicBezTo>
                      <a:pt x="328" y="408"/>
                      <a:pt x="325" y="401"/>
                      <a:pt x="334" y="401"/>
                    </a:cubicBezTo>
                    <a:cubicBezTo>
                      <a:pt x="343" y="401"/>
                      <a:pt x="373" y="394"/>
                      <a:pt x="381" y="390"/>
                    </a:cubicBezTo>
                    <a:cubicBezTo>
                      <a:pt x="390" y="387"/>
                      <a:pt x="392" y="380"/>
                      <a:pt x="398" y="385"/>
                    </a:cubicBezTo>
                    <a:cubicBezTo>
                      <a:pt x="402" y="388"/>
                      <a:pt x="406" y="380"/>
                      <a:pt x="409" y="391"/>
                    </a:cubicBezTo>
                    <a:cubicBezTo>
                      <a:pt x="411" y="404"/>
                      <a:pt x="416" y="396"/>
                      <a:pt x="422" y="399"/>
                    </a:cubicBezTo>
                    <a:cubicBezTo>
                      <a:pt x="428" y="402"/>
                      <a:pt x="433" y="399"/>
                      <a:pt x="428" y="404"/>
                    </a:cubicBezTo>
                    <a:cubicBezTo>
                      <a:pt x="424" y="408"/>
                      <a:pt x="433" y="408"/>
                      <a:pt x="445" y="401"/>
                    </a:cubicBezTo>
                    <a:cubicBezTo>
                      <a:pt x="457" y="391"/>
                      <a:pt x="456" y="398"/>
                      <a:pt x="453" y="401"/>
                    </a:cubicBezTo>
                    <a:cubicBezTo>
                      <a:pt x="450" y="404"/>
                      <a:pt x="462" y="405"/>
                      <a:pt x="472" y="425"/>
                    </a:cubicBezTo>
                    <a:cubicBezTo>
                      <a:pt x="486" y="455"/>
                      <a:pt x="480" y="429"/>
                      <a:pt x="489" y="436"/>
                    </a:cubicBezTo>
                    <a:cubicBezTo>
                      <a:pt x="500" y="446"/>
                      <a:pt x="504" y="433"/>
                      <a:pt x="514" y="443"/>
                    </a:cubicBezTo>
                    <a:cubicBezTo>
                      <a:pt x="521" y="453"/>
                      <a:pt x="524" y="460"/>
                      <a:pt x="530" y="453"/>
                    </a:cubicBezTo>
                    <a:cubicBezTo>
                      <a:pt x="538" y="449"/>
                      <a:pt x="530" y="455"/>
                      <a:pt x="538" y="461"/>
                    </a:cubicBezTo>
                    <a:cubicBezTo>
                      <a:pt x="538" y="461"/>
                      <a:pt x="538" y="461"/>
                      <a:pt x="543" y="460"/>
                    </a:cubicBezTo>
                    <a:cubicBezTo>
                      <a:pt x="547" y="453"/>
                      <a:pt x="546" y="458"/>
                      <a:pt x="553" y="455"/>
                    </a:cubicBezTo>
                    <a:cubicBezTo>
                      <a:pt x="559" y="453"/>
                      <a:pt x="553" y="452"/>
                      <a:pt x="562" y="447"/>
                    </a:cubicBezTo>
                    <a:cubicBezTo>
                      <a:pt x="571" y="443"/>
                      <a:pt x="578" y="440"/>
                      <a:pt x="582" y="443"/>
                    </a:cubicBezTo>
                    <a:cubicBezTo>
                      <a:pt x="587" y="446"/>
                      <a:pt x="593" y="440"/>
                      <a:pt x="594" y="446"/>
                    </a:cubicBezTo>
                    <a:cubicBezTo>
                      <a:pt x="596" y="450"/>
                      <a:pt x="622" y="455"/>
                      <a:pt x="625" y="447"/>
                    </a:cubicBezTo>
                    <a:cubicBezTo>
                      <a:pt x="626" y="441"/>
                      <a:pt x="617" y="441"/>
                      <a:pt x="623" y="433"/>
                    </a:cubicBezTo>
                    <a:cubicBezTo>
                      <a:pt x="629" y="424"/>
                      <a:pt x="626" y="424"/>
                      <a:pt x="640" y="429"/>
                    </a:cubicBezTo>
                    <a:cubicBezTo>
                      <a:pt x="652" y="435"/>
                      <a:pt x="657" y="429"/>
                      <a:pt x="657" y="436"/>
                    </a:cubicBezTo>
                    <a:cubicBezTo>
                      <a:pt x="657" y="444"/>
                      <a:pt x="664" y="450"/>
                      <a:pt x="672" y="447"/>
                    </a:cubicBezTo>
                    <a:cubicBezTo>
                      <a:pt x="681" y="444"/>
                      <a:pt x="683" y="444"/>
                      <a:pt x="693" y="449"/>
                    </a:cubicBezTo>
                    <a:cubicBezTo>
                      <a:pt x="704" y="452"/>
                      <a:pt x="698" y="455"/>
                      <a:pt x="712" y="458"/>
                    </a:cubicBezTo>
                    <a:cubicBezTo>
                      <a:pt x="731" y="463"/>
                      <a:pt x="724" y="455"/>
                      <a:pt x="736" y="457"/>
                    </a:cubicBezTo>
                    <a:cubicBezTo>
                      <a:pt x="748" y="457"/>
                      <a:pt x="745" y="441"/>
                      <a:pt x="756" y="447"/>
                    </a:cubicBezTo>
                    <a:cubicBezTo>
                      <a:pt x="765" y="453"/>
                      <a:pt x="765" y="447"/>
                      <a:pt x="771" y="452"/>
                    </a:cubicBezTo>
                    <a:cubicBezTo>
                      <a:pt x="779" y="457"/>
                      <a:pt x="782" y="457"/>
                      <a:pt x="788" y="450"/>
                    </a:cubicBezTo>
                    <a:cubicBezTo>
                      <a:pt x="794" y="444"/>
                      <a:pt x="792" y="440"/>
                      <a:pt x="800" y="430"/>
                    </a:cubicBezTo>
                    <a:cubicBezTo>
                      <a:pt x="806" y="422"/>
                      <a:pt x="803" y="419"/>
                      <a:pt x="798" y="419"/>
                    </a:cubicBezTo>
                    <a:cubicBezTo>
                      <a:pt x="794" y="419"/>
                      <a:pt x="800" y="410"/>
                      <a:pt x="815" y="408"/>
                    </a:cubicBezTo>
                    <a:cubicBezTo>
                      <a:pt x="829" y="407"/>
                      <a:pt x="833" y="412"/>
                      <a:pt x="838" y="412"/>
                    </a:cubicBezTo>
                    <a:cubicBezTo>
                      <a:pt x="842" y="412"/>
                      <a:pt x="852" y="424"/>
                      <a:pt x="855" y="440"/>
                    </a:cubicBezTo>
                    <a:cubicBezTo>
                      <a:pt x="856" y="457"/>
                      <a:pt x="859" y="455"/>
                      <a:pt x="868" y="457"/>
                    </a:cubicBezTo>
                    <a:cubicBezTo>
                      <a:pt x="877" y="458"/>
                      <a:pt x="874" y="463"/>
                      <a:pt x="879" y="463"/>
                    </a:cubicBezTo>
                    <a:cubicBezTo>
                      <a:pt x="884" y="464"/>
                      <a:pt x="879" y="468"/>
                      <a:pt x="882" y="469"/>
                    </a:cubicBezTo>
                    <a:cubicBezTo>
                      <a:pt x="885" y="471"/>
                      <a:pt x="879" y="472"/>
                      <a:pt x="884" y="475"/>
                    </a:cubicBezTo>
                    <a:cubicBezTo>
                      <a:pt x="888" y="480"/>
                      <a:pt x="894" y="478"/>
                      <a:pt x="899" y="474"/>
                    </a:cubicBezTo>
                    <a:cubicBezTo>
                      <a:pt x="903" y="471"/>
                      <a:pt x="903" y="475"/>
                      <a:pt x="908" y="471"/>
                    </a:cubicBezTo>
                    <a:cubicBezTo>
                      <a:pt x="912" y="466"/>
                      <a:pt x="917" y="474"/>
                      <a:pt x="912" y="480"/>
                    </a:cubicBezTo>
                    <a:cubicBezTo>
                      <a:pt x="908" y="488"/>
                      <a:pt x="905" y="511"/>
                      <a:pt x="899" y="508"/>
                    </a:cubicBezTo>
                    <a:cubicBezTo>
                      <a:pt x="893" y="505"/>
                      <a:pt x="891" y="503"/>
                      <a:pt x="890" y="506"/>
                    </a:cubicBezTo>
                    <a:cubicBezTo>
                      <a:pt x="888" y="511"/>
                      <a:pt x="882" y="506"/>
                      <a:pt x="885" y="513"/>
                    </a:cubicBezTo>
                    <a:cubicBezTo>
                      <a:pt x="887" y="519"/>
                      <a:pt x="888" y="525"/>
                      <a:pt x="885" y="530"/>
                    </a:cubicBezTo>
                    <a:cubicBezTo>
                      <a:pt x="884" y="536"/>
                      <a:pt x="882" y="530"/>
                      <a:pt x="881" y="536"/>
                    </a:cubicBezTo>
                    <a:cubicBezTo>
                      <a:pt x="881" y="536"/>
                      <a:pt x="881" y="536"/>
                      <a:pt x="882" y="539"/>
                    </a:cubicBezTo>
                    <a:cubicBezTo>
                      <a:pt x="885" y="536"/>
                      <a:pt x="882" y="534"/>
                      <a:pt x="884" y="536"/>
                    </a:cubicBezTo>
                    <a:cubicBezTo>
                      <a:pt x="887" y="536"/>
                      <a:pt x="887" y="536"/>
                      <a:pt x="888" y="533"/>
                    </a:cubicBezTo>
                    <a:cubicBezTo>
                      <a:pt x="890" y="530"/>
                      <a:pt x="888" y="528"/>
                      <a:pt x="891" y="528"/>
                    </a:cubicBezTo>
                    <a:cubicBezTo>
                      <a:pt x="893" y="528"/>
                      <a:pt x="890" y="533"/>
                      <a:pt x="893" y="530"/>
                    </a:cubicBezTo>
                    <a:cubicBezTo>
                      <a:pt x="896" y="528"/>
                      <a:pt x="893" y="533"/>
                      <a:pt x="896" y="533"/>
                    </a:cubicBezTo>
                    <a:cubicBezTo>
                      <a:pt x="897" y="533"/>
                      <a:pt x="899" y="534"/>
                      <a:pt x="900" y="534"/>
                    </a:cubicBezTo>
                    <a:cubicBezTo>
                      <a:pt x="902" y="536"/>
                      <a:pt x="902" y="534"/>
                      <a:pt x="906" y="533"/>
                    </a:cubicBezTo>
                    <a:cubicBezTo>
                      <a:pt x="909" y="533"/>
                      <a:pt x="908" y="531"/>
                      <a:pt x="914" y="528"/>
                    </a:cubicBezTo>
                    <a:cubicBezTo>
                      <a:pt x="919" y="525"/>
                      <a:pt x="922" y="516"/>
                      <a:pt x="934" y="505"/>
                    </a:cubicBezTo>
                    <a:cubicBezTo>
                      <a:pt x="944" y="492"/>
                      <a:pt x="941" y="486"/>
                      <a:pt x="946" y="483"/>
                    </a:cubicBezTo>
                    <a:cubicBezTo>
                      <a:pt x="952" y="478"/>
                      <a:pt x="947" y="478"/>
                      <a:pt x="954" y="472"/>
                    </a:cubicBezTo>
                    <a:cubicBezTo>
                      <a:pt x="961" y="466"/>
                      <a:pt x="961" y="449"/>
                      <a:pt x="960" y="444"/>
                    </a:cubicBezTo>
                    <a:cubicBezTo>
                      <a:pt x="958" y="440"/>
                      <a:pt x="961" y="440"/>
                      <a:pt x="963" y="435"/>
                    </a:cubicBezTo>
                    <a:cubicBezTo>
                      <a:pt x="964" y="429"/>
                      <a:pt x="970" y="427"/>
                      <a:pt x="966" y="422"/>
                    </a:cubicBezTo>
                    <a:cubicBezTo>
                      <a:pt x="963" y="419"/>
                      <a:pt x="967" y="419"/>
                      <a:pt x="964" y="416"/>
                    </a:cubicBezTo>
                    <a:cubicBezTo>
                      <a:pt x="963" y="412"/>
                      <a:pt x="970" y="413"/>
                      <a:pt x="966" y="408"/>
                    </a:cubicBezTo>
                    <a:cubicBezTo>
                      <a:pt x="960" y="405"/>
                      <a:pt x="958" y="402"/>
                      <a:pt x="957" y="401"/>
                    </a:cubicBezTo>
                    <a:cubicBezTo>
                      <a:pt x="954" y="398"/>
                      <a:pt x="951" y="401"/>
                      <a:pt x="947" y="399"/>
                    </a:cubicBezTo>
                    <a:cubicBezTo>
                      <a:pt x="944" y="398"/>
                      <a:pt x="947" y="405"/>
                      <a:pt x="940" y="407"/>
                    </a:cubicBezTo>
                    <a:cubicBezTo>
                      <a:pt x="929" y="410"/>
                      <a:pt x="943" y="396"/>
                      <a:pt x="935" y="399"/>
                    </a:cubicBezTo>
                    <a:cubicBezTo>
                      <a:pt x="929" y="401"/>
                      <a:pt x="937" y="404"/>
                      <a:pt x="931" y="404"/>
                    </a:cubicBezTo>
                    <a:cubicBezTo>
                      <a:pt x="925" y="404"/>
                      <a:pt x="937" y="394"/>
                      <a:pt x="926" y="394"/>
                    </a:cubicBezTo>
                    <a:cubicBezTo>
                      <a:pt x="917" y="394"/>
                      <a:pt x="912" y="393"/>
                      <a:pt x="925" y="385"/>
                    </a:cubicBezTo>
                    <a:cubicBezTo>
                      <a:pt x="938" y="376"/>
                      <a:pt x="940" y="376"/>
                      <a:pt x="943" y="368"/>
                    </a:cubicBezTo>
                    <a:cubicBezTo>
                      <a:pt x="946" y="360"/>
                      <a:pt x="957" y="360"/>
                      <a:pt x="960" y="351"/>
                    </a:cubicBezTo>
                    <a:cubicBezTo>
                      <a:pt x="964" y="342"/>
                      <a:pt x="979" y="332"/>
                      <a:pt x="987" y="334"/>
                    </a:cubicBezTo>
                    <a:cubicBezTo>
                      <a:pt x="995" y="337"/>
                      <a:pt x="998" y="332"/>
                      <a:pt x="1002" y="335"/>
                    </a:cubicBezTo>
                    <a:cubicBezTo>
                      <a:pt x="1007" y="338"/>
                      <a:pt x="1002" y="332"/>
                      <a:pt x="1013" y="334"/>
                    </a:cubicBezTo>
                    <a:cubicBezTo>
                      <a:pt x="1025" y="335"/>
                      <a:pt x="1025" y="338"/>
                      <a:pt x="1028" y="331"/>
                    </a:cubicBezTo>
                    <a:cubicBezTo>
                      <a:pt x="1028" y="329"/>
                      <a:pt x="1056" y="329"/>
                      <a:pt x="1047" y="337"/>
                    </a:cubicBezTo>
                    <a:cubicBezTo>
                      <a:pt x="1039" y="343"/>
                      <a:pt x="1059" y="338"/>
                      <a:pt x="1060" y="337"/>
                    </a:cubicBezTo>
                    <a:cubicBezTo>
                      <a:pt x="1063" y="332"/>
                      <a:pt x="1066" y="343"/>
                      <a:pt x="1074" y="337"/>
                    </a:cubicBezTo>
                    <a:cubicBezTo>
                      <a:pt x="1082" y="332"/>
                      <a:pt x="1059" y="332"/>
                      <a:pt x="1075" y="320"/>
                    </a:cubicBezTo>
                    <a:cubicBezTo>
                      <a:pt x="1092" y="309"/>
                      <a:pt x="1085" y="304"/>
                      <a:pt x="1104" y="303"/>
                    </a:cubicBezTo>
                    <a:cubicBezTo>
                      <a:pt x="1121" y="300"/>
                      <a:pt x="1107" y="323"/>
                      <a:pt x="1120" y="317"/>
                    </a:cubicBezTo>
                    <a:cubicBezTo>
                      <a:pt x="1132" y="310"/>
                      <a:pt x="1129" y="303"/>
                      <a:pt x="1136" y="306"/>
                    </a:cubicBezTo>
                    <a:cubicBezTo>
                      <a:pt x="1144" y="307"/>
                      <a:pt x="1132" y="290"/>
                      <a:pt x="1146" y="290"/>
                    </a:cubicBezTo>
                    <a:cubicBezTo>
                      <a:pt x="1159" y="292"/>
                      <a:pt x="1147" y="290"/>
                      <a:pt x="1146" y="304"/>
                    </a:cubicBezTo>
                    <a:cubicBezTo>
                      <a:pt x="1142" y="318"/>
                      <a:pt x="1133" y="314"/>
                      <a:pt x="1121" y="329"/>
                    </a:cubicBezTo>
                    <a:cubicBezTo>
                      <a:pt x="1109" y="345"/>
                      <a:pt x="1103" y="351"/>
                      <a:pt x="1095" y="352"/>
                    </a:cubicBezTo>
                    <a:cubicBezTo>
                      <a:pt x="1086" y="356"/>
                      <a:pt x="1094" y="359"/>
                      <a:pt x="1086" y="365"/>
                    </a:cubicBezTo>
                    <a:cubicBezTo>
                      <a:pt x="1077" y="371"/>
                      <a:pt x="1080" y="398"/>
                      <a:pt x="1085" y="421"/>
                    </a:cubicBezTo>
                    <a:cubicBezTo>
                      <a:pt x="1086" y="430"/>
                      <a:pt x="1085" y="449"/>
                      <a:pt x="1098" y="429"/>
                    </a:cubicBezTo>
                    <a:cubicBezTo>
                      <a:pt x="1107" y="416"/>
                      <a:pt x="1098" y="412"/>
                      <a:pt x="1111" y="412"/>
                    </a:cubicBezTo>
                    <a:cubicBezTo>
                      <a:pt x="1120" y="412"/>
                      <a:pt x="1109" y="396"/>
                      <a:pt x="1121" y="396"/>
                    </a:cubicBezTo>
                    <a:cubicBezTo>
                      <a:pt x="1139" y="394"/>
                      <a:pt x="1124" y="387"/>
                      <a:pt x="1129" y="379"/>
                    </a:cubicBezTo>
                    <a:cubicBezTo>
                      <a:pt x="1133" y="370"/>
                      <a:pt x="1139" y="382"/>
                      <a:pt x="1141" y="374"/>
                    </a:cubicBezTo>
                    <a:cubicBezTo>
                      <a:pt x="1142" y="365"/>
                      <a:pt x="1130" y="368"/>
                      <a:pt x="1136" y="360"/>
                    </a:cubicBezTo>
                    <a:cubicBezTo>
                      <a:pt x="1147" y="348"/>
                      <a:pt x="1121" y="354"/>
                      <a:pt x="1133" y="345"/>
                    </a:cubicBezTo>
                    <a:cubicBezTo>
                      <a:pt x="1146" y="334"/>
                      <a:pt x="1138" y="329"/>
                      <a:pt x="1146" y="326"/>
                    </a:cubicBezTo>
                    <a:cubicBezTo>
                      <a:pt x="1155" y="323"/>
                      <a:pt x="1147" y="331"/>
                      <a:pt x="1158" y="323"/>
                    </a:cubicBezTo>
                    <a:cubicBezTo>
                      <a:pt x="1171" y="312"/>
                      <a:pt x="1155" y="337"/>
                      <a:pt x="1167" y="326"/>
                    </a:cubicBezTo>
                    <a:cubicBezTo>
                      <a:pt x="1181" y="314"/>
                      <a:pt x="1188" y="318"/>
                      <a:pt x="1194" y="326"/>
                    </a:cubicBezTo>
                    <a:cubicBezTo>
                      <a:pt x="1200" y="332"/>
                      <a:pt x="1190" y="325"/>
                      <a:pt x="1213" y="312"/>
                    </a:cubicBezTo>
                    <a:cubicBezTo>
                      <a:pt x="1222" y="307"/>
                      <a:pt x="1229" y="298"/>
                      <a:pt x="1241" y="295"/>
                    </a:cubicBezTo>
                    <a:cubicBezTo>
                      <a:pt x="1263" y="287"/>
                      <a:pt x="1263" y="298"/>
                      <a:pt x="1267" y="293"/>
                    </a:cubicBezTo>
                    <a:cubicBezTo>
                      <a:pt x="1273" y="287"/>
                      <a:pt x="1266" y="286"/>
                      <a:pt x="1263" y="275"/>
                    </a:cubicBezTo>
                    <a:cubicBezTo>
                      <a:pt x="1258" y="262"/>
                      <a:pt x="1255" y="275"/>
                      <a:pt x="1252" y="265"/>
                    </a:cubicBezTo>
                    <a:cubicBezTo>
                      <a:pt x="1251" y="259"/>
                      <a:pt x="1264" y="269"/>
                      <a:pt x="1270" y="259"/>
                    </a:cubicBezTo>
                    <a:cubicBezTo>
                      <a:pt x="1272" y="258"/>
                      <a:pt x="1273" y="258"/>
                      <a:pt x="1273" y="256"/>
                    </a:cubicBezTo>
                    <a:cubicBezTo>
                      <a:pt x="1273" y="256"/>
                      <a:pt x="1273" y="256"/>
                      <a:pt x="1273" y="256"/>
                    </a:cubicBezTo>
                    <a:close/>
                    <a:moveTo>
                      <a:pt x="969" y="421"/>
                    </a:moveTo>
                    <a:cubicBezTo>
                      <a:pt x="967" y="424"/>
                      <a:pt x="970" y="422"/>
                      <a:pt x="969" y="425"/>
                    </a:cubicBezTo>
                    <a:cubicBezTo>
                      <a:pt x="967" y="429"/>
                      <a:pt x="970" y="429"/>
                      <a:pt x="970" y="430"/>
                    </a:cubicBezTo>
                    <a:cubicBezTo>
                      <a:pt x="969" y="430"/>
                      <a:pt x="972" y="430"/>
                      <a:pt x="973" y="435"/>
                    </a:cubicBezTo>
                    <a:cubicBezTo>
                      <a:pt x="975" y="438"/>
                      <a:pt x="970" y="441"/>
                      <a:pt x="972" y="444"/>
                    </a:cubicBezTo>
                    <a:cubicBezTo>
                      <a:pt x="973" y="449"/>
                      <a:pt x="972" y="461"/>
                      <a:pt x="970" y="464"/>
                    </a:cubicBezTo>
                    <a:cubicBezTo>
                      <a:pt x="969" y="468"/>
                      <a:pt x="975" y="468"/>
                      <a:pt x="972" y="477"/>
                    </a:cubicBezTo>
                    <a:cubicBezTo>
                      <a:pt x="969" y="481"/>
                      <a:pt x="973" y="485"/>
                      <a:pt x="972" y="488"/>
                    </a:cubicBezTo>
                    <a:cubicBezTo>
                      <a:pt x="969" y="491"/>
                      <a:pt x="970" y="492"/>
                      <a:pt x="970" y="496"/>
                    </a:cubicBezTo>
                    <a:cubicBezTo>
                      <a:pt x="972" y="500"/>
                      <a:pt x="973" y="499"/>
                      <a:pt x="973" y="494"/>
                    </a:cubicBezTo>
                    <a:cubicBezTo>
                      <a:pt x="975" y="489"/>
                      <a:pt x="977" y="488"/>
                      <a:pt x="978" y="489"/>
                    </a:cubicBezTo>
                    <a:cubicBezTo>
                      <a:pt x="978" y="491"/>
                      <a:pt x="979" y="489"/>
                      <a:pt x="981" y="491"/>
                    </a:cubicBezTo>
                    <a:cubicBezTo>
                      <a:pt x="983" y="491"/>
                      <a:pt x="983" y="497"/>
                      <a:pt x="983" y="496"/>
                    </a:cubicBezTo>
                    <a:cubicBezTo>
                      <a:pt x="986" y="491"/>
                      <a:pt x="984" y="492"/>
                      <a:pt x="984" y="489"/>
                    </a:cubicBezTo>
                    <a:cubicBezTo>
                      <a:pt x="984" y="486"/>
                      <a:pt x="984" y="488"/>
                      <a:pt x="981" y="488"/>
                    </a:cubicBezTo>
                    <a:cubicBezTo>
                      <a:pt x="979" y="486"/>
                      <a:pt x="979" y="483"/>
                      <a:pt x="978" y="480"/>
                    </a:cubicBezTo>
                    <a:cubicBezTo>
                      <a:pt x="973" y="477"/>
                      <a:pt x="977" y="468"/>
                      <a:pt x="978" y="464"/>
                    </a:cubicBezTo>
                    <a:cubicBezTo>
                      <a:pt x="981" y="463"/>
                      <a:pt x="978" y="460"/>
                      <a:pt x="981" y="458"/>
                    </a:cubicBezTo>
                    <a:cubicBezTo>
                      <a:pt x="984" y="458"/>
                      <a:pt x="987" y="458"/>
                      <a:pt x="990" y="461"/>
                    </a:cubicBezTo>
                    <a:cubicBezTo>
                      <a:pt x="992" y="464"/>
                      <a:pt x="993" y="468"/>
                      <a:pt x="993" y="464"/>
                    </a:cubicBezTo>
                    <a:cubicBezTo>
                      <a:pt x="993" y="463"/>
                      <a:pt x="990" y="460"/>
                      <a:pt x="989" y="457"/>
                    </a:cubicBezTo>
                    <a:cubicBezTo>
                      <a:pt x="989" y="452"/>
                      <a:pt x="986" y="446"/>
                      <a:pt x="984" y="441"/>
                    </a:cubicBezTo>
                    <a:cubicBezTo>
                      <a:pt x="984" y="436"/>
                      <a:pt x="983" y="435"/>
                      <a:pt x="983" y="432"/>
                    </a:cubicBezTo>
                    <a:cubicBezTo>
                      <a:pt x="983" y="429"/>
                      <a:pt x="981" y="433"/>
                      <a:pt x="981" y="430"/>
                    </a:cubicBezTo>
                    <a:cubicBezTo>
                      <a:pt x="983" y="425"/>
                      <a:pt x="981" y="430"/>
                      <a:pt x="981" y="427"/>
                    </a:cubicBezTo>
                    <a:cubicBezTo>
                      <a:pt x="979" y="422"/>
                      <a:pt x="984" y="422"/>
                      <a:pt x="983" y="413"/>
                    </a:cubicBezTo>
                    <a:cubicBezTo>
                      <a:pt x="981" y="407"/>
                      <a:pt x="979" y="410"/>
                      <a:pt x="981" y="408"/>
                    </a:cubicBezTo>
                    <a:cubicBezTo>
                      <a:pt x="981" y="407"/>
                      <a:pt x="979" y="408"/>
                      <a:pt x="979" y="407"/>
                    </a:cubicBezTo>
                    <a:cubicBezTo>
                      <a:pt x="979" y="404"/>
                      <a:pt x="978" y="404"/>
                      <a:pt x="979" y="402"/>
                    </a:cubicBezTo>
                    <a:cubicBezTo>
                      <a:pt x="981" y="401"/>
                      <a:pt x="979" y="399"/>
                      <a:pt x="978" y="398"/>
                    </a:cubicBezTo>
                    <a:cubicBezTo>
                      <a:pt x="977" y="394"/>
                      <a:pt x="978" y="398"/>
                      <a:pt x="975" y="398"/>
                    </a:cubicBezTo>
                    <a:cubicBezTo>
                      <a:pt x="972" y="399"/>
                      <a:pt x="978" y="401"/>
                      <a:pt x="977" y="404"/>
                    </a:cubicBezTo>
                    <a:cubicBezTo>
                      <a:pt x="977" y="407"/>
                      <a:pt x="975" y="405"/>
                      <a:pt x="975" y="407"/>
                    </a:cubicBezTo>
                    <a:cubicBezTo>
                      <a:pt x="975" y="408"/>
                      <a:pt x="978" y="407"/>
                      <a:pt x="975" y="408"/>
                    </a:cubicBezTo>
                    <a:cubicBezTo>
                      <a:pt x="973" y="412"/>
                      <a:pt x="975" y="407"/>
                      <a:pt x="972" y="408"/>
                    </a:cubicBezTo>
                    <a:cubicBezTo>
                      <a:pt x="970" y="408"/>
                      <a:pt x="969" y="408"/>
                      <a:pt x="970" y="412"/>
                    </a:cubicBezTo>
                    <a:cubicBezTo>
                      <a:pt x="970" y="413"/>
                      <a:pt x="970" y="416"/>
                      <a:pt x="969" y="421"/>
                    </a:cubicBezTo>
                    <a:close/>
                    <a:moveTo>
                      <a:pt x="1007" y="517"/>
                    </a:moveTo>
                    <a:cubicBezTo>
                      <a:pt x="1010" y="516"/>
                      <a:pt x="1004" y="514"/>
                      <a:pt x="1004" y="516"/>
                    </a:cubicBezTo>
                    <a:cubicBezTo>
                      <a:pt x="1002" y="519"/>
                      <a:pt x="998" y="520"/>
                      <a:pt x="999" y="523"/>
                    </a:cubicBezTo>
                    <a:cubicBezTo>
                      <a:pt x="1001" y="525"/>
                      <a:pt x="1001" y="519"/>
                      <a:pt x="1007" y="517"/>
                    </a:cubicBezTo>
                    <a:close/>
                    <a:moveTo>
                      <a:pt x="1015" y="511"/>
                    </a:moveTo>
                    <a:cubicBezTo>
                      <a:pt x="1018" y="508"/>
                      <a:pt x="1018" y="509"/>
                      <a:pt x="1021" y="506"/>
                    </a:cubicBezTo>
                    <a:cubicBezTo>
                      <a:pt x="1024" y="505"/>
                      <a:pt x="1028" y="506"/>
                      <a:pt x="1025" y="503"/>
                    </a:cubicBezTo>
                    <a:cubicBezTo>
                      <a:pt x="1024" y="502"/>
                      <a:pt x="1022" y="506"/>
                      <a:pt x="1019" y="505"/>
                    </a:cubicBezTo>
                    <a:cubicBezTo>
                      <a:pt x="1018" y="503"/>
                      <a:pt x="1021" y="506"/>
                      <a:pt x="1018" y="506"/>
                    </a:cubicBezTo>
                    <a:cubicBezTo>
                      <a:pt x="1015" y="508"/>
                      <a:pt x="1012" y="509"/>
                      <a:pt x="1010" y="514"/>
                    </a:cubicBezTo>
                    <a:cubicBezTo>
                      <a:pt x="1010" y="516"/>
                      <a:pt x="1013" y="516"/>
                      <a:pt x="1015" y="511"/>
                    </a:cubicBezTo>
                    <a:close/>
                    <a:moveTo>
                      <a:pt x="1031" y="500"/>
                    </a:moveTo>
                    <a:cubicBezTo>
                      <a:pt x="1033" y="497"/>
                      <a:pt x="1037" y="494"/>
                      <a:pt x="1039" y="494"/>
                    </a:cubicBezTo>
                    <a:cubicBezTo>
                      <a:pt x="1040" y="496"/>
                      <a:pt x="1030" y="505"/>
                      <a:pt x="1031" y="500"/>
                    </a:cubicBezTo>
                    <a:close/>
                    <a:moveTo>
                      <a:pt x="1071" y="461"/>
                    </a:moveTo>
                    <a:cubicBezTo>
                      <a:pt x="1071" y="460"/>
                      <a:pt x="1072" y="453"/>
                      <a:pt x="1074" y="455"/>
                    </a:cubicBezTo>
                    <a:cubicBezTo>
                      <a:pt x="1075" y="457"/>
                      <a:pt x="1071" y="461"/>
                      <a:pt x="1071" y="461"/>
                    </a:cubicBezTo>
                    <a:close/>
                    <a:moveTo>
                      <a:pt x="1066" y="464"/>
                    </a:moveTo>
                    <a:cubicBezTo>
                      <a:pt x="1068" y="464"/>
                      <a:pt x="1069" y="463"/>
                      <a:pt x="1069" y="463"/>
                    </a:cubicBezTo>
                    <a:cubicBezTo>
                      <a:pt x="1069" y="464"/>
                      <a:pt x="1066" y="466"/>
                      <a:pt x="1066" y="464"/>
                    </a:cubicBezTo>
                    <a:close/>
                    <a:moveTo>
                      <a:pt x="1060" y="477"/>
                    </a:moveTo>
                    <a:cubicBezTo>
                      <a:pt x="1059" y="477"/>
                      <a:pt x="1059" y="475"/>
                      <a:pt x="1060" y="475"/>
                    </a:cubicBezTo>
                    <a:cubicBezTo>
                      <a:pt x="1060" y="477"/>
                      <a:pt x="1060" y="478"/>
                      <a:pt x="1060" y="477"/>
                    </a:cubicBezTo>
                    <a:close/>
                    <a:moveTo>
                      <a:pt x="1054" y="481"/>
                    </a:moveTo>
                    <a:cubicBezTo>
                      <a:pt x="1054" y="481"/>
                      <a:pt x="1056" y="480"/>
                      <a:pt x="1056" y="481"/>
                    </a:cubicBezTo>
                    <a:cubicBezTo>
                      <a:pt x="1056" y="481"/>
                      <a:pt x="1056" y="483"/>
                      <a:pt x="1054" y="481"/>
                    </a:cubicBezTo>
                    <a:close/>
                    <a:moveTo>
                      <a:pt x="1082" y="447"/>
                    </a:moveTo>
                    <a:cubicBezTo>
                      <a:pt x="1085" y="447"/>
                      <a:pt x="1085" y="441"/>
                      <a:pt x="1083" y="441"/>
                    </a:cubicBezTo>
                    <a:cubicBezTo>
                      <a:pt x="1082" y="441"/>
                      <a:pt x="1082" y="444"/>
                      <a:pt x="1080" y="446"/>
                    </a:cubicBezTo>
                    <a:cubicBezTo>
                      <a:pt x="1077" y="446"/>
                      <a:pt x="1075" y="447"/>
                      <a:pt x="1077" y="449"/>
                    </a:cubicBezTo>
                    <a:cubicBezTo>
                      <a:pt x="1079" y="452"/>
                      <a:pt x="1079" y="449"/>
                      <a:pt x="1082" y="447"/>
                    </a:cubicBezTo>
                    <a:close/>
                    <a:moveTo>
                      <a:pt x="1085" y="443"/>
                    </a:moveTo>
                    <a:cubicBezTo>
                      <a:pt x="1083" y="441"/>
                      <a:pt x="1086" y="440"/>
                      <a:pt x="1088" y="440"/>
                    </a:cubicBezTo>
                    <a:cubicBezTo>
                      <a:pt x="1088" y="441"/>
                      <a:pt x="1086" y="443"/>
                      <a:pt x="1085" y="443"/>
                    </a:cubicBezTo>
                    <a:close/>
                    <a:moveTo>
                      <a:pt x="1162" y="385"/>
                    </a:moveTo>
                    <a:cubicBezTo>
                      <a:pt x="1165" y="384"/>
                      <a:pt x="1170" y="396"/>
                      <a:pt x="1167" y="393"/>
                    </a:cubicBezTo>
                    <a:cubicBezTo>
                      <a:pt x="1164" y="390"/>
                      <a:pt x="1161" y="387"/>
                      <a:pt x="1162" y="385"/>
                    </a:cubicBezTo>
                    <a:close/>
                    <a:moveTo>
                      <a:pt x="0" y="396"/>
                    </a:moveTo>
                    <a:cubicBezTo>
                      <a:pt x="11" y="398"/>
                      <a:pt x="20" y="399"/>
                      <a:pt x="26" y="398"/>
                    </a:cubicBezTo>
                    <a:cubicBezTo>
                      <a:pt x="25" y="393"/>
                      <a:pt x="28" y="391"/>
                      <a:pt x="25" y="390"/>
                    </a:cubicBezTo>
                    <a:cubicBezTo>
                      <a:pt x="22" y="387"/>
                      <a:pt x="25" y="391"/>
                      <a:pt x="14" y="387"/>
                    </a:cubicBezTo>
                    <a:cubicBezTo>
                      <a:pt x="14" y="388"/>
                      <a:pt x="13" y="387"/>
                      <a:pt x="14" y="388"/>
                    </a:cubicBezTo>
                    <a:cubicBezTo>
                      <a:pt x="14" y="391"/>
                      <a:pt x="11" y="391"/>
                      <a:pt x="10" y="391"/>
                    </a:cubicBezTo>
                    <a:cubicBezTo>
                      <a:pt x="8" y="390"/>
                      <a:pt x="11" y="388"/>
                      <a:pt x="11" y="387"/>
                    </a:cubicBezTo>
                    <a:cubicBezTo>
                      <a:pt x="13" y="385"/>
                      <a:pt x="11" y="385"/>
                      <a:pt x="10" y="388"/>
                    </a:cubicBezTo>
                    <a:cubicBezTo>
                      <a:pt x="7" y="391"/>
                      <a:pt x="8" y="390"/>
                      <a:pt x="5" y="390"/>
                    </a:cubicBezTo>
                    <a:cubicBezTo>
                      <a:pt x="2" y="390"/>
                      <a:pt x="5" y="393"/>
                      <a:pt x="0" y="396"/>
                    </a:cubicBezTo>
                    <a:close/>
                    <a:moveTo>
                      <a:pt x="1142" y="342"/>
                    </a:moveTo>
                    <a:cubicBezTo>
                      <a:pt x="1147" y="337"/>
                      <a:pt x="1152" y="334"/>
                      <a:pt x="1152" y="337"/>
                    </a:cubicBezTo>
                    <a:cubicBezTo>
                      <a:pt x="1152" y="340"/>
                      <a:pt x="1141" y="345"/>
                      <a:pt x="1142" y="342"/>
                    </a:cubicBezTo>
                    <a:close/>
                    <a:moveTo>
                      <a:pt x="937" y="393"/>
                    </a:moveTo>
                    <a:cubicBezTo>
                      <a:pt x="934" y="390"/>
                      <a:pt x="935" y="387"/>
                      <a:pt x="938" y="388"/>
                    </a:cubicBezTo>
                    <a:cubicBezTo>
                      <a:pt x="943" y="388"/>
                      <a:pt x="940" y="394"/>
                      <a:pt x="937" y="393"/>
                    </a:cubicBezTo>
                    <a:close/>
                    <a:moveTo>
                      <a:pt x="1274" y="175"/>
                    </a:moveTo>
                    <a:cubicBezTo>
                      <a:pt x="1274" y="175"/>
                      <a:pt x="1274" y="175"/>
                      <a:pt x="1274" y="175"/>
                    </a:cubicBezTo>
                    <a:cubicBezTo>
                      <a:pt x="1278" y="175"/>
                      <a:pt x="1284" y="174"/>
                      <a:pt x="1289" y="172"/>
                    </a:cubicBezTo>
                    <a:cubicBezTo>
                      <a:pt x="1301" y="171"/>
                      <a:pt x="1287" y="163"/>
                      <a:pt x="1278" y="164"/>
                    </a:cubicBezTo>
                    <a:cubicBezTo>
                      <a:pt x="1277" y="164"/>
                      <a:pt x="1275" y="164"/>
                      <a:pt x="1274" y="164"/>
                    </a:cubicBezTo>
                    <a:cubicBezTo>
                      <a:pt x="1273" y="164"/>
                      <a:pt x="1273" y="164"/>
                      <a:pt x="1273" y="164"/>
                    </a:cubicBezTo>
                    <a:cubicBezTo>
                      <a:pt x="1267" y="166"/>
                      <a:pt x="1263" y="171"/>
                      <a:pt x="1261" y="174"/>
                    </a:cubicBezTo>
                    <a:cubicBezTo>
                      <a:pt x="1261" y="177"/>
                      <a:pt x="1267" y="177"/>
                      <a:pt x="1273" y="175"/>
                    </a:cubicBezTo>
                    <a:lnTo>
                      <a:pt x="1274" y="175"/>
                    </a:lnTo>
                    <a:close/>
                    <a:moveTo>
                      <a:pt x="1188" y="192"/>
                    </a:moveTo>
                    <a:cubicBezTo>
                      <a:pt x="1185" y="196"/>
                      <a:pt x="1174" y="191"/>
                      <a:pt x="1176" y="189"/>
                    </a:cubicBezTo>
                    <a:cubicBezTo>
                      <a:pt x="1179" y="188"/>
                      <a:pt x="1191" y="189"/>
                      <a:pt x="1188" y="192"/>
                    </a:cubicBezTo>
                    <a:close/>
                    <a:moveTo>
                      <a:pt x="978" y="132"/>
                    </a:moveTo>
                    <a:cubicBezTo>
                      <a:pt x="969" y="127"/>
                      <a:pt x="964" y="132"/>
                      <a:pt x="957" y="136"/>
                    </a:cubicBezTo>
                    <a:cubicBezTo>
                      <a:pt x="951" y="141"/>
                      <a:pt x="958" y="136"/>
                      <a:pt x="970" y="139"/>
                    </a:cubicBezTo>
                    <a:cubicBezTo>
                      <a:pt x="990" y="143"/>
                      <a:pt x="987" y="136"/>
                      <a:pt x="978" y="132"/>
                    </a:cubicBezTo>
                    <a:close/>
                    <a:moveTo>
                      <a:pt x="1034" y="116"/>
                    </a:moveTo>
                    <a:cubicBezTo>
                      <a:pt x="1042" y="116"/>
                      <a:pt x="1044" y="110"/>
                      <a:pt x="1039" y="112"/>
                    </a:cubicBezTo>
                    <a:cubicBezTo>
                      <a:pt x="1036" y="112"/>
                      <a:pt x="1036" y="105"/>
                      <a:pt x="1028" y="109"/>
                    </a:cubicBezTo>
                    <a:cubicBezTo>
                      <a:pt x="1021" y="112"/>
                      <a:pt x="1030" y="105"/>
                      <a:pt x="1018" y="107"/>
                    </a:cubicBezTo>
                    <a:cubicBezTo>
                      <a:pt x="1005" y="109"/>
                      <a:pt x="1009" y="102"/>
                      <a:pt x="1007" y="105"/>
                    </a:cubicBezTo>
                    <a:cubicBezTo>
                      <a:pt x="1004" y="107"/>
                      <a:pt x="999" y="112"/>
                      <a:pt x="1016" y="115"/>
                    </a:cubicBezTo>
                    <a:cubicBezTo>
                      <a:pt x="1025" y="118"/>
                      <a:pt x="1027" y="116"/>
                      <a:pt x="1034" y="116"/>
                    </a:cubicBezTo>
                    <a:close/>
                    <a:moveTo>
                      <a:pt x="996" y="105"/>
                    </a:moveTo>
                    <a:cubicBezTo>
                      <a:pt x="1002" y="105"/>
                      <a:pt x="989" y="99"/>
                      <a:pt x="981" y="101"/>
                    </a:cubicBezTo>
                    <a:cubicBezTo>
                      <a:pt x="975" y="102"/>
                      <a:pt x="970" y="93"/>
                      <a:pt x="964" y="96"/>
                    </a:cubicBezTo>
                    <a:cubicBezTo>
                      <a:pt x="958" y="99"/>
                      <a:pt x="966" y="102"/>
                      <a:pt x="963" y="104"/>
                    </a:cubicBezTo>
                    <a:cubicBezTo>
                      <a:pt x="960" y="104"/>
                      <a:pt x="952" y="98"/>
                      <a:pt x="947" y="94"/>
                    </a:cubicBezTo>
                    <a:cubicBezTo>
                      <a:pt x="943" y="93"/>
                      <a:pt x="941" y="94"/>
                      <a:pt x="935" y="99"/>
                    </a:cubicBezTo>
                    <a:cubicBezTo>
                      <a:pt x="929" y="102"/>
                      <a:pt x="937" y="105"/>
                      <a:pt x="934" y="107"/>
                    </a:cubicBezTo>
                    <a:cubicBezTo>
                      <a:pt x="929" y="109"/>
                      <a:pt x="935" y="113"/>
                      <a:pt x="946" y="118"/>
                    </a:cubicBezTo>
                    <a:cubicBezTo>
                      <a:pt x="955" y="121"/>
                      <a:pt x="949" y="113"/>
                      <a:pt x="957" y="115"/>
                    </a:cubicBezTo>
                    <a:cubicBezTo>
                      <a:pt x="964" y="118"/>
                      <a:pt x="967" y="110"/>
                      <a:pt x="972" y="115"/>
                    </a:cubicBezTo>
                    <a:cubicBezTo>
                      <a:pt x="977" y="118"/>
                      <a:pt x="983" y="113"/>
                      <a:pt x="992" y="112"/>
                    </a:cubicBezTo>
                    <a:cubicBezTo>
                      <a:pt x="999" y="109"/>
                      <a:pt x="989" y="105"/>
                      <a:pt x="996" y="105"/>
                    </a:cubicBezTo>
                    <a:close/>
                    <a:moveTo>
                      <a:pt x="923" y="107"/>
                    </a:moveTo>
                    <a:cubicBezTo>
                      <a:pt x="917" y="110"/>
                      <a:pt x="920" y="98"/>
                      <a:pt x="923" y="101"/>
                    </a:cubicBezTo>
                    <a:cubicBezTo>
                      <a:pt x="926" y="104"/>
                      <a:pt x="926" y="105"/>
                      <a:pt x="923" y="107"/>
                    </a:cubicBezTo>
                    <a:close/>
                    <a:moveTo>
                      <a:pt x="850" y="150"/>
                    </a:moveTo>
                    <a:cubicBezTo>
                      <a:pt x="853" y="150"/>
                      <a:pt x="852" y="150"/>
                      <a:pt x="858" y="152"/>
                    </a:cubicBezTo>
                    <a:cubicBezTo>
                      <a:pt x="865" y="155"/>
                      <a:pt x="870" y="160"/>
                      <a:pt x="873" y="155"/>
                    </a:cubicBezTo>
                    <a:cubicBezTo>
                      <a:pt x="874" y="150"/>
                      <a:pt x="862" y="150"/>
                      <a:pt x="870" y="149"/>
                    </a:cubicBezTo>
                    <a:cubicBezTo>
                      <a:pt x="876" y="147"/>
                      <a:pt x="861" y="146"/>
                      <a:pt x="868" y="144"/>
                    </a:cubicBezTo>
                    <a:cubicBezTo>
                      <a:pt x="876" y="143"/>
                      <a:pt x="864" y="138"/>
                      <a:pt x="858" y="136"/>
                    </a:cubicBezTo>
                    <a:cubicBezTo>
                      <a:pt x="852" y="133"/>
                      <a:pt x="850" y="143"/>
                      <a:pt x="849" y="138"/>
                    </a:cubicBezTo>
                    <a:cubicBezTo>
                      <a:pt x="847" y="133"/>
                      <a:pt x="842" y="136"/>
                      <a:pt x="836" y="133"/>
                    </a:cubicBezTo>
                    <a:cubicBezTo>
                      <a:pt x="830" y="130"/>
                      <a:pt x="820" y="135"/>
                      <a:pt x="824" y="138"/>
                    </a:cubicBezTo>
                    <a:cubicBezTo>
                      <a:pt x="829" y="143"/>
                      <a:pt x="815" y="144"/>
                      <a:pt x="824" y="146"/>
                    </a:cubicBezTo>
                    <a:cubicBezTo>
                      <a:pt x="832" y="147"/>
                      <a:pt x="835" y="147"/>
                      <a:pt x="845" y="154"/>
                    </a:cubicBezTo>
                    <a:cubicBezTo>
                      <a:pt x="852" y="155"/>
                      <a:pt x="845" y="150"/>
                      <a:pt x="850" y="150"/>
                    </a:cubicBezTo>
                    <a:close/>
                    <a:moveTo>
                      <a:pt x="739" y="121"/>
                    </a:moveTo>
                    <a:cubicBezTo>
                      <a:pt x="731" y="119"/>
                      <a:pt x="727" y="122"/>
                      <a:pt x="734" y="126"/>
                    </a:cubicBezTo>
                    <a:cubicBezTo>
                      <a:pt x="743" y="130"/>
                      <a:pt x="748" y="121"/>
                      <a:pt x="739" y="121"/>
                    </a:cubicBezTo>
                    <a:close/>
                    <a:moveTo>
                      <a:pt x="640" y="65"/>
                    </a:moveTo>
                    <a:cubicBezTo>
                      <a:pt x="648" y="63"/>
                      <a:pt x="654" y="62"/>
                      <a:pt x="667" y="62"/>
                    </a:cubicBezTo>
                    <a:cubicBezTo>
                      <a:pt x="683" y="60"/>
                      <a:pt x="684" y="57"/>
                      <a:pt x="676" y="53"/>
                    </a:cubicBezTo>
                    <a:cubicBezTo>
                      <a:pt x="669" y="46"/>
                      <a:pt x="670" y="45"/>
                      <a:pt x="660" y="51"/>
                    </a:cubicBezTo>
                    <a:cubicBezTo>
                      <a:pt x="651" y="59"/>
                      <a:pt x="667" y="45"/>
                      <a:pt x="663" y="43"/>
                    </a:cubicBezTo>
                    <a:cubicBezTo>
                      <a:pt x="658" y="42"/>
                      <a:pt x="652" y="39"/>
                      <a:pt x="648" y="48"/>
                    </a:cubicBezTo>
                    <a:cubicBezTo>
                      <a:pt x="641" y="57"/>
                      <a:pt x="641" y="49"/>
                      <a:pt x="635" y="63"/>
                    </a:cubicBezTo>
                    <a:cubicBezTo>
                      <a:pt x="632" y="66"/>
                      <a:pt x="634" y="68"/>
                      <a:pt x="640" y="65"/>
                    </a:cubicBezTo>
                    <a:close/>
                    <a:moveTo>
                      <a:pt x="617" y="51"/>
                    </a:moveTo>
                    <a:cubicBezTo>
                      <a:pt x="628" y="56"/>
                      <a:pt x="641" y="51"/>
                      <a:pt x="637" y="48"/>
                    </a:cubicBezTo>
                    <a:cubicBezTo>
                      <a:pt x="632" y="45"/>
                      <a:pt x="643" y="37"/>
                      <a:pt x="638" y="35"/>
                    </a:cubicBezTo>
                    <a:cubicBezTo>
                      <a:pt x="632" y="32"/>
                      <a:pt x="635" y="29"/>
                      <a:pt x="626" y="34"/>
                    </a:cubicBezTo>
                    <a:cubicBezTo>
                      <a:pt x="616" y="37"/>
                      <a:pt x="625" y="31"/>
                      <a:pt x="620" y="31"/>
                    </a:cubicBezTo>
                    <a:cubicBezTo>
                      <a:pt x="616" y="31"/>
                      <a:pt x="603" y="29"/>
                      <a:pt x="597" y="32"/>
                    </a:cubicBezTo>
                    <a:cubicBezTo>
                      <a:pt x="591" y="37"/>
                      <a:pt x="579" y="42"/>
                      <a:pt x="588" y="42"/>
                    </a:cubicBezTo>
                    <a:cubicBezTo>
                      <a:pt x="599" y="42"/>
                      <a:pt x="591" y="45"/>
                      <a:pt x="597" y="48"/>
                    </a:cubicBezTo>
                    <a:cubicBezTo>
                      <a:pt x="600" y="49"/>
                      <a:pt x="605" y="48"/>
                      <a:pt x="617" y="51"/>
                    </a:cubicBezTo>
                    <a:close/>
                    <a:moveTo>
                      <a:pt x="576" y="31"/>
                    </a:moveTo>
                    <a:cubicBezTo>
                      <a:pt x="567" y="31"/>
                      <a:pt x="565" y="34"/>
                      <a:pt x="571" y="35"/>
                    </a:cubicBezTo>
                    <a:cubicBezTo>
                      <a:pt x="578" y="37"/>
                      <a:pt x="574" y="40"/>
                      <a:pt x="581" y="39"/>
                    </a:cubicBezTo>
                    <a:cubicBezTo>
                      <a:pt x="599" y="34"/>
                      <a:pt x="584" y="32"/>
                      <a:pt x="576" y="31"/>
                    </a:cubicBezTo>
                    <a:close/>
                    <a:moveTo>
                      <a:pt x="600" y="29"/>
                    </a:moveTo>
                    <a:cubicBezTo>
                      <a:pt x="614" y="28"/>
                      <a:pt x="620" y="31"/>
                      <a:pt x="616" y="25"/>
                    </a:cubicBezTo>
                    <a:cubicBezTo>
                      <a:pt x="613" y="20"/>
                      <a:pt x="623" y="23"/>
                      <a:pt x="622" y="20"/>
                    </a:cubicBezTo>
                    <a:cubicBezTo>
                      <a:pt x="620" y="17"/>
                      <a:pt x="616" y="20"/>
                      <a:pt x="611" y="15"/>
                    </a:cubicBezTo>
                    <a:cubicBezTo>
                      <a:pt x="605" y="11"/>
                      <a:pt x="603" y="9"/>
                      <a:pt x="597" y="12"/>
                    </a:cubicBezTo>
                    <a:cubicBezTo>
                      <a:pt x="593" y="15"/>
                      <a:pt x="590" y="12"/>
                      <a:pt x="582" y="17"/>
                    </a:cubicBezTo>
                    <a:cubicBezTo>
                      <a:pt x="574" y="21"/>
                      <a:pt x="587" y="18"/>
                      <a:pt x="582" y="21"/>
                    </a:cubicBezTo>
                    <a:cubicBezTo>
                      <a:pt x="576" y="26"/>
                      <a:pt x="567" y="28"/>
                      <a:pt x="573" y="28"/>
                    </a:cubicBezTo>
                    <a:cubicBezTo>
                      <a:pt x="581" y="29"/>
                      <a:pt x="579" y="31"/>
                      <a:pt x="588" y="32"/>
                    </a:cubicBezTo>
                    <a:cubicBezTo>
                      <a:pt x="599" y="32"/>
                      <a:pt x="588" y="29"/>
                      <a:pt x="600" y="29"/>
                    </a:cubicBezTo>
                    <a:close/>
                    <a:moveTo>
                      <a:pt x="561" y="12"/>
                    </a:moveTo>
                    <a:cubicBezTo>
                      <a:pt x="561" y="11"/>
                      <a:pt x="571" y="12"/>
                      <a:pt x="571" y="14"/>
                    </a:cubicBezTo>
                    <a:cubicBezTo>
                      <a:pt x="571" y="15"/>
                      <a:pt x="559" y="15"/>
                      <a:pt x="561" y="12"/>
                    </a:cubicBezTo>
                    <a:close/>
                    <a:moveTo>
                      <a:pt x="600" y="82"/>
                    </a:moveTo>
                    <a:cubicBezTo>
                      <a:pt x="599" y="81"/>
                      <a:pt x="610" y="77"/>
                      <a:pt x="611" y="79"/>
                    </a:cubicBezTo>
                    <a:cubicBezTo>
                      <a:pt x="613" y="81"/>
                      <a:pt x="605" y="84"/>
                      <a:pt x="600" y="82"/>
                    </a:cubicBezTo>
                    <a:close/>
                  </a:path>
                </a:pathLst>
              </a:custGeom>
              <a:grpFill/>
              <a:ln w="6350" cmpd="sng">
                <a:solidFill>
                  <a:schemeClr val="bg1"/>
                </a:solidFill>
                <a:round/>
                <a:headEnd/>
                <a:tailEnd/>
              </a:ln>
            </p:spPr>
            <p:txBody>
              <a:bodyPr/>
              <a:lstStyle>
                <a:defPPr>
                  <a:defRPr lang="en-US"/>
                </a:defPPr>
                <a:lvl1pPr marL="0" algn="l" defTabSz="913368" rtl="0" latinLnBrk="0">
                  <a:defRPr sz="1800" kern="1200">
                    <a:solidFill>
                      <a:schemeClr val="tx1"/>
                    </a:solidFill>
                    <a:latin typeface="+mn-lt"/>
                    <a:ea typeface="+mn-ea"/>
                    <a:cs typeface="+mn-cs"/>
                  </a:defRPr>
                </a:lvl1pPr>
                <a:lvl2pPr marL="456684" algn="l" defTabSz="913368" rtl="0" latinLnBrk="0">
                  <a:defRPr sz="1800" kern="1200">
                    <a:solidFill>
                      <a:schemeClr val="tx1"/>
                    </a:solidFill>
                    <a:latin typeface="+mn-lt"/>
                    <a:ea typeface="+mn-ea"/>
                    <a:cs typeface="+mn-cs"/>
                  </a:defRPr>
                </a:lvl2pPr>
                <a:lvl3pPr marL="913368" algn="l" defTabSz="913368" rtl="0" latinLnBrk="0">
                  <a:defRPr sz="1800" kern="1200">
                    <a:solidFill>
                      <a:schemeClr val="tx1"/>
                    </a:solidFill>
                    <a:latin typeface="+mn-lt"/>
                    <a:ea typeface="+mn-ea"/>
                    <a:cs typeface="+mn-cs"/>
                  </a:defRPr>
                </a:lvl3pPr>
                <a:lvl4pPr marL="1370054" algn="l" defTabSz="913368" rtl="0" latinLnBrk="0">
                  <a:defRPr sz="1800" kern="1200">
                    <a:solidFill>
                      <a:schemeClr val="tx1"/>
                    </a:solidFill>
                    <a:latin typeface="+mn-lt"/>
                    <a:ea typeface="+mn-ea"/>
                    <a:cs typeface="+mn-cs"/>
                  </a:defRPr>
                </a:lvl4pPr>
                <a:lvl5pPr marL="1826738" algn="l" defTabSz="913368" rtl="0" latinLnBrk="0">
                  <a:defRPr sz="1800" kern="1200">
                    <a:solidFill>
                      <a:schemeClr val="tx1"/>
                    </a:solidFill>
                    <a:latin typeface="+mn-lt"/>
                    <a:ea typeface="+mn-ea"/>
                    <a:cs typeface="+mn-cs"/>
                  </a:defRPr>
                </a:lvl5pPr>
                <a:lvl6pPr marL="2283423" algn="l" defTabSz="913368" rtl="0" latinLnBrk="0">
                  <a:defRPr sz="1800" kern="1200">
                    <a:solidFill>
                      <a:schemeClr val="tx1"/>
                    </a:solidFill>
                    <a:latin typeface="+mn-lt"/>
                    <a:ea typeface="+mn-ea"/>
                    <a:cs typeface="+mn-cs"/>
                  </a:defRPr>
                </a:lvl6pPr>
                <a:lvl7pPr marL="2740107" algn="l" defTabSz="913368" rtl="0" latinLnBrk="0">
                  <a:defRPr sz="1800" kern="1200">
                    <a:solidFill>
                      <a:schemeClr val="tx1"/>
                    </a:solidFill>
                    <a:latin typeface="+mn-lt"/>
                    <a:ea typeface="+mn-ea"/>
                    <a:cs typeface="+mn-cs"/>
                  </a:defRPr>
                </a:lvl7pPr>
                <a:lvl8pPr marL="3196791" algn="l" defTabSz="913368" rtl="0" latinLnBrk="0">
                  <a:defRPr sz="1800" kern="1200">
                    <a:solidFill>
                      <a:schemeClr val="tx1"/>
                    </a:solidFill>
                    <a:latin typeface="+mn-lt"/>
                    <a:ea typeface="+mn-ea"/>
                    <a:cs typeface="+mn-cs"/>
                  </a:defRPr>
                </a:lvl8pPr>
                <a:lvl9pPr marL="3653475" algn="l" defTabSz="913368" rtl="0" latinLnBrk="0">
                  <a:defRPr sz="1800" kern="1200">
                    <a:solidFill>
                      <a:schemeClr val="tx1"/>
                    </a:solidFill>
                    <a:latin typeface="+mn-lt"/>
                    <a:ea typeface="+mn-ea"/>
                    <a:cs typeface="+mn-cs"/>
                  </a:defRPr>
                </a:lvl9pPr>
              </a:lstStyle>
              <a:p>
                <a:endParaRPr lang="en-GB" sz="1770">
                  <a:latin typeface="+mj-lt"/>
                </a:endParaRPr>
              </a:p>
            </p:txBody>
          </p:sp>
        </p:grpSp>
        <p:sp>
          <p:nvSpPr>
            <p:cNvPr id="21" name="Freeform 327"/>
            <p:cNvSpPr>
              <a:spLocks/>
            </p:cNvSpPr>
            <p:nvPr/>
          </p:nvSpPr>
          <p:spPr bwMode="auto">
            <a:xfrm rot="20175698">
              <a:off x="622579" y="3320692"/>
              <a:ext cx="96672" cy="136879"/>
            </a:xfrm>
            <a:custGeom>
              <a:avLst/>
              <a:gdLst>
                <a:gd name="connsiteX0" fmla="*/ 7126 w 9167"/>
                <a:gd name="connsiteY0" fmla="*/ 6050 h 10000"/>
                <a:gd name="connsiteX1" fmla="*/ 8851 w 9167"/>
                <a:gd name="connsiteY1" fmla="*/ 2437 h 10000"/>
                <a:gd name="connsiteX2" fmla="*/ 7471 w 9167"/>
                <a:gd name="connsiteY2" fmla="*/ 1597 h 10000"/>
                <a:gd name="connsiteX3" fmla="*/ 6437 w 9167"/>
                <a:gd name="connsiteY3" fmla="*/ 2185 h 10000"/>
                <a:gd name="connsiteX4" fmla="*/ 2069 w 9167"/>
                <a:gd name="connsiteY4" fmla="*/ 0 h 10000"/>
                <a:gd name="connsiteX5" fmla="*/ 1494 w 9167"/>
                <a:gd name="connsiteY5" fmla="*/ 756 h 10000"/>
                <a:gd name="connsiteX6" fmla="*/ 1609 w 9167"/>
                <a:gd name="connsiteY6" fmla="*/ 3277 h 10000"/>
                <a:gd name="connsiteX7" fmla="*/ 0 w 9167"/>
                <a:gd name="connsiteY7" fmla="*/ 4538 h 10000"/>
                <a:gd name="connsiteX8" fmla="*/ 460 w 9167"/>
                <a:gd name="connsiteY8" fmla="*/ 6387 h 10000"/>
                <a:gd name="connsiteX9" fmla="*/ 3333 w 9167"/>
                <a:gd name="connsiteY9" fmla="*/ 6218 h 10000"/>
                <a:gd name="connsiteX10" fmla="*/ 6437 w 9167"/>
                <a:gd name="connsiteY10" fmla="*/ 9076 h 10000"/>
                <a:gd name="connsiteX11" fmla="*/ 8621 w 9167"/>
                <a:gd name="connsiteY11" fmla="*/ 10000 h 10000"/>
                <a:gd name="connsiteX12" fmla="*/ 9167 w 9167"/>
                <a:gd name="connsiteY12" fmla="*/ 9311 h 10000"/>
                <a:gd name="connsiteX13" fmla="*/ 7126 w 9167"/>
                <a:gd name="connsiteY13" fmla="*/ 6050 h 10000"/>
                <a:gd name="connsiteX0" fmla="*/ 7774 w 10000"/>
                <a:gd name="connsiteY0" fmla="*/ 6050 h 10000"/>
                <a:gd name="connsiteX1" fmla="*/ 9655 w 10000"/>
                <a:gd name="connsiteY1" fmla="*/ 2437 h 10000"/>
                <a:gd name="connsiteX2" fmla="*/ 8150 w 10000"/>
                <a:gd name="connsiteY2" fmla="*/ 1597 h 10000"/>
                <a:gd name="connsiteX3" fmla="*/ 7022 w 10000"/>
                <a:gd name="connsiteY3" fmla="*/ 2185 h 10000"/>
                <a:gd name="connsiteX4" fmla="*/ 2257 w 10000"/>
                <a:gd name="connsiteY4" fmla="*/ 0 h 10000"/>
                <a:gd name="connsiteX5" fmla="*/ 1630 w 10000"/>
                <a:gd name="connsiteY5" fmla="*/ 756 h 10000"/>
                <a:gd name="connsiteX6" fmla="*/ 1755 w 10000"/>
                <a:gd name="connsiteY6" fmla="*/ 3277 h 10000"/>
                <a:gd name="connsiteX7" fmla="*/ 0 w 10000"/>
                <a:gd name="connsiteY7" fmla="*/ 4538 h 10000"/>
                <a:gd name="connsiteX8" fmla="*/ 502 w 10000"/>
                <a:gd name="connsiteY8" fmla="*/ 6387 h 10000"/>
                <a:gd name="connsiteX9" fmla="*/ 3636 w 10000"/>
                <a:gd name="connsiteY9" fmla="*/ 6218 h 10000"/>
                <a:gd name="connsiteX10" fmla="*/ 7022 w 10000"/>
                <a:gd name="connsiteY10" fmla="*/ 9076 h 10000"/>
                <a:gd name="connsiteX11" fmla="*/ 9404 w 10000"/>
                <a:gd name="connsiteY11" fmla="*/ 10000 h 10000"/>
                <a:gd name="connsiteX12" fmla="*/ 10000 w 10000"/>
                <a:gd name="connsiteY12" fmla="*/ 9311 h 10000"/>
                <a:gd name="connsiteX13" fmla="*/ 7774 w 10000"/>
                <a:gd name="connsiteY13" fmla="*/ 6050 h 10000"/>
                <a:gd name="connsiteX0" fmla="*/ 7774 w 9655"/>
                <a:gd name="connsiteY0" fmla="*/ 6050 h 10000"/>
                <a:gd name="connsiteX1" fmla="*/ 9655 w 9655"/>
                <a:gd name="connsiteY1" fmla="*/ 2437 h 10000"/>
                <a:gd name="connsiteX2" fmla="*/ 8150 w 9655"/>
                <a:gd name="connsiteY2" fmla="*/ 1597 h 10000"/>
                <a:gd name="connsiteX3" fmla="*/ 7022 w 9655"/>
                <a:gd name="connsiteY3" fmla="*/ 2185 h 10000"/>
                <a:gd name="connsiteX4" fmla="*/ 2257 w 9655"/>
                <a:gd name="connsiteY4" fmla="*/ 0 h 10000"/>
                <a:gd name="connsiteX5" fmla="*/ 1630 w 9655"/>
                <a:gd name="connsiteY5" fmla="*/ 756 h 10000"/>
                <a:gd name="connsiteX6" fmla="*/ 1755 w 9655"/>
                <a:gd name="connsiteY6" fmla="*/ 3277 h 10000"/>
                <a:gd name="connsiteX7" fmla="*/ 0 w 9655"/>
                <a:gd name="connsiteY7" fmla="*/ 4538 h 10000"/>
                <a:gd name="connsiteX8" fmla="*/ 502 w 9655"/>
                <a:gd name="connsiteY8" fmla="*/ 6387 h 10000"/>
                <a:gd name="connsiteX9" fmla="*/ 3636 w 9655"/>
                <a:gd name="connsiteY9" fmla="*/ 6218 h 10000"/>
                <a:gd name="connsiteX10" fmla="*/ 7022 w 9655"/>
                <a:gd name="connsiteY10" fmla="*/ 9076 h 10000"/>
                <a:gd name="connsiteX11" fmla="*/ 9404 w 9655"/>
                <a:gd name="connsiteY11" fmla="*/ 10000 h 10000"/>
                <a:gd name="connsiteX12" fmla="*/ 9636 w 9655"/>
                <a:gd name="connsiteY12" fmla="*/ 9433 h 10000"/>
                <a:gd name="connsiteX13" fmla="*/ 7774 w 9655"/>
                <a:gd name="connsiteY13" fmla="*/ 6050 h 10000"/>
                <a:gd name="connsiteX0" fmla="*/ 8052 w 10000"/>
                <a:gd name="connsiteY0" fmla="*/ 6050 h 10000"/>
                <a:gd name="connsiteX1" fmla="*/ 10000 w 10000"/>
                <a:gd name="connsiteY1" fmla="*/ 2437 h 10000"/>
                <a:gd name="connsiteX2" fmla="*/ 8441 w 10000"/>
                <a:gd name="connsiteY2" fmla="*/ 1597 h 10000"/>
                <a:gd name="connsiteX3" fmla="*/ 7273 w 10000"/>
                <a:gd name="connsiteY3" fmla="*/ 2185 h 10000"/>
                <a:gd name="connsiteX4" fmla="*/ 2338 w 10000"/>
                <a:gd name="connsiteY4" fmla="*/ 0 h 10000"/>
                <a:gd name="connsiteX5" fmla="*/ 1688 w 10000"/>
                <a:gd name="connsiteY5" fmla="*/ 756 h 10000"/>
                <a:gd name="connsiteX6" fmla="*/ 1818 w 10000"/>
                <a:gd name="connsiteY6" fmla="*/ 3277 h 10000"/>
                <a:gd name="connsiteX7" fmla="*/ 0 w 10000"/>
                <a:gd name="connsiteY7" fmla="*/ 4538 h 10000"/>
                <a:gd name="connsiteX8" fmla="*/ 520 w 10000"/>
                <a:gd name="connsiteY8" fmla="*/ 6387 h 10000"/>
                <a:gd name="connsiteX9" fmla="*/ 3766 w 10000"/>
                <a:gd name="connsiteY9" fmla="*/ 6218 h 10000"/>
                <a:gd name="connsiteX10" fmla="*/ 7273 w 10000"/>
                <a:gd name="connsiteY10" fmla="*/ 9076 h 10000"/>
                <a:gd name="connsiteX11" fmla="*/ 9740 w 10000"/>
                <a:gd name="connsiteY11" fmla="*/ 10000 h 10000"/>
                <a:gd name="connsiteX12" fmla="*/ 9980 w 10000"/>
                <a:gd name="connsiteY12" fmla="*/ 9433 h 10000"/>
                <a:gd name="connsiteX13" fmla="*/ 8052 w 10000"/>
                <a:gd name="connsiteY13" fmla="*/ 6050 h 10000"/>
                <a:gd name="connsiteX0" fmla="*/ 8052 w 10000"/>
                <a:gd name="connsiteY0" fmla="*/ 6050 h 10000"/>
                <a:gd name="connsiteX1" fmla="*/ 10000 w 10000"/>
                <a:gd name="connsiteY1" fmla="*/ 2437 h 10000"/>
                <a:gd name="connsiteX2" fmla="*/ 8441 w 10000"/>
                <a:gd name="connsiteY2" fmla="*/ 1597 h 10000"/>
                <a:gd name="connsiteX3" fmla="*/ 6838 w 10000"/>
                <a:gd name="connsiteY3" fmla="*/ 2012 h 10000"/>
                <a:gd name="connsiteX4" fmla="*/ 2338 w 10000"/>
                <a:gd name="connsiteY4" fmla="*/ 0 h 10000"/>
                <a:gd name="connsiteX5" fmla="*/ 1688 w 10000"/>
                <a:gd name="connsiteY5" fmla="*/ 756 h 10000"/>
                <a:gd name="connsiteX6" fmla="*/ 1818 w 10000"/>
                <a:gd name="connsiteY6" fmla="*/ 3277 h 10000"/>
                <a:gd name="connsiteX7" fmla="*/ 0 w 10000"/>
                <a:gd name="connsiteY7" fmla="*/ 4538 h 10000"/>
                <a:gd name="connsiteX8" fmla="*/ 520 w 10000"/>
                <a:gd name="connsiteY8" fmla="*/ 6387 h 10000"/>
                <a:gd name="connsiteX9" fmla="*/ 3766 w 10000"/>
                <a:gd name="connsiteY9" fmla="*/ 6218 h 10000"/>
                <a:gd name="connsiteX10" fmla="*/ 7273 w 10000"/>
                <a:gd name="connsiteY10" fmla="*/ 9076 h 10000"/>
                <a:gd name="connsiteX11" fmla="*/ 9740 w 10000"/>
                <a:gd name="connsiteY11" fmla="*/ 10000 h 10000"/>
                <a:gd name="connsiteX12" fmla="*/ 9980 w 10000"/>
                <a:gd name="connsiteY12" fmla="*/ 9433 h 10000"/>
                <a:gd name="connsiteX13" fmla="*/ 8052 w 10000"/>
                <a:gd name="connsiteY13" fmla="*/ 6050 h 10000"/>
                <a:gd name="connsiteX0" fmla="*/ 8052 w 10000"/>
                <a:gd name="connsiteY0" fmla="*/ 6050 h 10000"/>
                <a:gd name="connsiteX1" fmla="*/ 10000 w 10000"/>
                <a:gd name="connsiteY1" fmla="*/ 2437 h 10000"/>
                <a:gd name="connsiteX2" fmla="*/ 8441 w 10000"/>
                <a:gd name="connsiteY2" fmla="*/ 1597 h 10000"/>
                <a:gd name="connsiteX3" fmla="*/ 6838 w 10000"/>
                <a:gd name="connsiteY3" fmla="*/ 2012 h 10000"/>
                <a:gd name="connsiteX4" fmla="*/ 2338 w 10000"/>
                <a:gd name="connsiteY4" fmla="*/ 0 h 10000"/>
                <a:gd name="connsiteX5" fmla="*/ 1688 w 10000"/>
                <a:gd name="connsiteY5" fmla="*/ 756 h 10000"/>
                <a:gd name="connsiteX6" fmla="*/ 1818 w 10000"/>
                <a:gd name="connsiteY6" fmla="*/ 3277 h 10000"/>
                <a:gd name="connsiteX7" fmla="*/ 0 w 10000"/>
                <a:gd name="connsiteY7" fmla="*/ 4538 h 10000"/>
                <a:gd name="connsiteX8" fmla="*/ 520 w 10000"/>
                <a:gd name="connsiteY8" fmla="*/ 6387 h 10000"/>
                <a:gd name="connsiteX9" fmla="*/ 3766 w 10000"/>
                <a:gd name="connsiteY9" fmla="*/ 6218 h 10000"/>
                <a:gd name="connsiteX10" fmla="*/ 7273 w 10000"/>
                <a:gd name="connsiteY10" fmla="*/ 9076 h 10000"/>
                <a:gd name="connsiteX11" fmla="*/ 9740 w 10000"/>
                <a:gd name="connsiteY11" fmla="*/ 10000 h 10000"/>
                <a:gd name="connsiteX12" fmla="*/ 9980 w 10000"/>
                <a:gd name="connsiteY12" fmla="*/ 9433 h 10000"/>
                <a:gd name="connsiteX13" fmla="*/ 8052 w 10000"/>
                <a:gd name="connsiteY13" fmla="*/ 6050 h 10000"/>
                <a:gd name="connsiteX0" fmla="*/ 8052 w 10000"/>
                <a:gd name="connsiteY0" fmla="*/ 6050 h 10000"/>
                <a:gd name="connsiteX1" fmla="*/ 10000 w 10000"/>
                <a:gd name="connsiteY1" fmla="*/ 2437 h 10000"/>
                <a:gd name="connsiteX2" fmla="*/ 8441 w 10000"/>
                <a:gd name="connsiteY2" fmla="*/ 1597 h 10000"/>
                <a:gd name="connsiteX3" fmla="*/ 6838 w 10000"/>
                <a:gd name="connsiteY3" fmla="*/ 2012 h 10000"/>
                <a:gd name="connsiteX4" fmla="*/ 2338 w 10000"/>
                <a:gd name="connsiteY4" fmla="*/ 0 h 10000"/>
                <a:gd name="connsiteX5" fmla="*/ 1688 w 10000"/>
                <a:gd name="connsiteY5" fmla="*/ 756 h 10000"/>
                <a:gd name="connsiteX6" fmla="*/ 1818 w 10000"/>
                <a:gd name="connsiteY6" fmla="*/ 3277 h 10000"/>
                <a:gd name="connsiteX7" fmla="*/ 0 w 10000"/>
                <a:gd name="connsiteY7" fmla="*/ 4538 h 10000"/>
                <a:gd name="connsiteX8" fmla="*/ 520 w 10000"/>
                <a:gd name="connsiteY8" fmla="*/ 6387 h 10000"/>
                <a:gd name="connsiteX9" fmla="*/ 3766 w 10000"/>
                <a:gd name="connsiteY9" fmla="*/ 6218 h 10000"/>
                <a:gd name="connsiteX10" fmla="*/ 7273 w 10000"/>
                <a:gd name="connsiteY10" fmla="*/ 9076 h 10000"/>
                <a:gd name="connsiteX11" fmla="*/ 9740 w 10000"/>
                <a:gd name="connsiteY11" fmla="*/ 10000 h 10000"/>
                <a:gd name="connsiteX12" fmla="*/ 9980 w 10000"/>
                <a:gd name="connsiteY12" fmla="*/ 9433 h 10000"/>
                <a:gd name="connsiteX13" fmla="*/ 8052 w 10000"/>
                <a:gd name="connsiteY13" fmla="*/ 6050 h 10000"/>
                <a:gd name="connsiteX0" fmla="*/ 8052 w 10000"/>
                <a:gd name="connsiteY0" fmla="*/ 6050 h 10000"/>
                <a:gd name="connsiteX1" fmla="*/ 10000 w 10000"/>
                <a:gd name="connsiteY1" fmla="*/ 2437 h 10000"/>
                <a:gd name="connsiteX2" fmla="*/ 8441 w 10000"/>
                <a:gd name="connsiteY2" fmla="*/ 1597 h 10000"/>
                <a:gd name="connsiteX3" fmla="*/ 6838 w 10000"/>
                <a:gd name="connsiteY3" fmla="*/ 2012 h 10000"/>
                <a:gd name="connsiteX4" fmla="*/ 2338 w 10000"/>
                <a:gd name="connsiteY4" fmla="*/ 0 h 10000"/>
                <a:gd name="connsiteX5" fmla="*/ 1688 w 10000"/>
                <a:gd name="connsiteY5" fmla="*/ 756 h 10000"/>
                <a:gd name="connsiteX6" fmla="*/ 1818 w 10000"/>
                <a:gd name="connsiteY6" fmla="*/ 3277 h 10000"/>
                <a:gd name="connsiteX7" fmla="*/ 0 w 10000"/>
                <a:gd name="connsiteY7" fmla="*/ 4538 h 10000"/>
                <a:gd name="connsiteX8" fmla="*/ 520 w 10000"/>
                <a:gd name="connsiteY8" fmla="*/ 6387 h 10000"/>
                <a:gd name="connsiteX9" fmla="*/ 3766 w 10000"/>
                <a:gd name="connsiteY9" fmla="*/ 6218 h 10000"/>
                <a:gd name="connsiteX10" fmla="*/ 7273 w 10000"/>
                <a:gd name="connsiteY10" fmla="*/ 9076 h 10000"/>
                <a:gd name="connsiteX11" fmla="*/ 9740 w 10000"/>
                <a:gd name="connsiteY11" fmla="*/ 10000 h 10000"/>
                <a:gd name="connsiteX12" fmla="*/ 9980 w 10000"/>
                <a:gd name="connsiteY12" fmla="*/ 9433 h 10000"/>
                <a:gd name="connsiteX13" fmla="*/ 8052 w 10000"/>
                <a:gd name="connsiteY13" fmla="*/ 6050 h 10000"/>
                <a:gd name="connsiteX0" fmla="*/ 8052 w 10000"/>
                <a:gd name="connsiteY0" fmla="*/ 6050 h 10000"/>
                <a:gd name="connsiteX1" fmla="*/ 10000 w 10000"/>
                <a:gd name="connsiteY1" fmla="*/ 2437 h 10000"/>
                <a:gd name="connsiteX2" fmla="*/ 8441 w 10000"/>
                <a:gd name="connsiteY2" fmla="*/ 1597 h 10000"/>
                <a:gd name="connsiteX3" fmla="*/ 6838 w 10000"/>
                <a:gd name="connsiteY3" fmla="*/ 2012 h 10000"/>
                <a:gd name="connsiteX4" fmla="*/ 2338 w 10000"/>
                <a:gd name="connsiteY4" fmla="*/ 0 h 10000"/>
                <a:gd name="connsiteX5" fmla="*/ 1688 w 10000"/>
                <a:gd name="connsiteY5" fmla="*/ 756 h 10000"/>
                <a:gd name="connsiteX6" fmla="*/ 1818 w 10000"/>
                <a:gd name="connsiteY6" fmla="*/ 3277 h 10000"/>
                <a:gd name="connsiteX7" fmla="*/ 0 w 10000"/>
                <a:gd name="connsiteY7" fmla="*/ 4538 h 10000"/>
                <a:gd name="connsiteX8" fmla="*/ 520 w 10000"/>
                <a:gd name="connsiteY8" fmla="*/ 6387 h 10000"/>
                <a:gd name="connsiteX9" fmla="*/ 3766 w 10000"/>
                <a:gd name="connsiteY9" fmla="*/ 6218 h 10000"/>
                <a:gd name="connsiteX10" fmla="*/ 7273 w 10000"/>
                <a:gd name="connsiteY10" fmla="*/ 9076 h 10000"/>
                <a:gd name="connsiteX11" fmla="*/ 9740 w 10000"/>
                <a:gd name="connsiteY11" fmla="*/ 10000 h 10000"/>
                <a:gd name="connsiteX12" fmla="*/ 9980 w 10000"/>
                <a:gd name="connsiteY12" fmla="*/ 9433 h 10000"/>
                <a:gd name="connsiteX13" fmla="*/ 8052 w 10000"/>
                <a:gd name="connsiteY13" fmla="*/ 6050 h 10000"/>
                <a:gd name="connsiteX0" fmla="*/ 8053 w 10001"/>
                <a:gd name="connsiteY0" fmla="*/ 6050 h 10000"/>
                <a:gd name="connsiteX1" fmla="*/ 10001 w 10001"/>
                <a:gd name="connsiteY1" fmla="*/ 2437 h 10000"/>
                <a:gd name="connsiteX2" fmla="*/ 8442 w 10001"/>
                <a:gd name="connsiteY2" fmla="*/ 1597 h 10000"/>
                <a:gd name="connsiteX3" fmla="*/ 6839 w 10001"/>
                <a:gd name="connsiteY3" fmla="*/ 2012 h 10000"/>
                <a:gd name="connsiteX4" fmla="*/ 2339 w 10001"/>
                <a:gd name="connsiteY4" fmla="*/ 0 h 10000"/>
                <a:gd name="connsiteX5" fmla="*/ 1689 w 10001"/>
                <a:gd name="connsiteY5" fmla="*/ 756 h 10000"/>
                <a:gd name="connsiteX6" fmla="*/ 1819 w 10001"/>
                <a:gd name="connsiteY6" fmla="*/ 3277 h 10000"/>
                <a:gd name="connsiteX7" fmla="*/ 1 w 10001"/>
                <a:gd name="connsiteY7" fmla="*/ 4538 h 10000"/>
                <a:gd name="connsiteX8" fmla="*/ 521 w 10001"/>
                <a:gd name="connsiteY8" fmla="*/ 6387 h 10000"/>
                <a:gd name="connsiteX9" fmla="*/ 3767 w 10001"/>
                <a:gd name="connsiteY9" fmla="*/ 6218 h 10000"/>
                <a:gd name="connsiteX10" fmla="*/ 7274 w 10001"/>
                <a:gd name="connsiteY10" fmla="*/ 9076 h 10000"/>
                <a:gd name="connsiteX11" fmla="*/ 9741 w 10001"/>
                <a:gd name="connsiteY11" fmla="*/ 10000 h 10000"/>
                <a:gd name="connsiteX12" fmla="*/ 9981 w 10001"/>
                <a:gd name="connsiteY12" fmla="*/ 9433 h 10000"/>
                <a:gd name="connsiteX13" fmla="*/ 8053 w 10001"/>
                <a:gd name="connsiteY13" fmla="*/ 6050 h 10000"/>
                <a:gd name="connsiteX0" fmla="*/ 8053 w 10001"/>
                <a:gd name="connsiteY0" fmla="*/ 6050 h 10000"/>
                <a:gd name="connsiteX1" fmla="*/ 10001 w 10001"/>
                <a:gd name="connsiteY1" fmla="*/ 2437 h 10000"/>
                <a:gd name="connsiteX2" fmla="*/ 8442 w 10001"/>
                <a:gd name="connsiteY2" fmla="*/ 1597 h 10000"/>
                <a:gd name="connsiteX3" fmla="*/ 6839 w 10001"/>
                <a:gd name="connsiteY3" fmla="*/ 2012 h 10000"/>
                <a:gd name="connsiteX4" fmla="*/ 2339 w 10001"/>
                <a:gd name="connsiteY4" fmla="*/ 0 h 10000"/>
                <a:gd name="connsiteX5" fmla="*/ 1689 w 10001"/>
                <a:gd name="connsiteY5" fmla="*/ 756 h 10000"/>
                <a:gd name="connsiteX6" fmla="*/ 1819 w 10001"/>
                <a:gd name="connsiteY6" fmla="*/ 3277 h 10000"/>
                <a:gd name="connsiteX7" fmla="*/ 1 w 10001"/>
                <a:gd name="connsiteY7" fmla="*/ 4538 h 10000"/>
                <a:gd name="connsiteX8" fmla="*/ 521 w 10001"/>
                <a:gd name="connsiteY8" fmla="*/ 6387 h 10000"/>
                <a:gd name="connsiteX9" fmla="*/ 3767 w 10001"/>
                <a:gd name="connsiteY9" fmla="*/ 6218 h 10000"/>
                <a:gd name="connsiteX10" fmla="*/ 7274 w 10001"/>
                <a:gd name="connsiteY10" fmla="*/ 9076 h 10000"/>
                <a:gd name="connsiteX11" fmla="*/ 9741 w 10001"/>
                <a:gd name="connsiteY11" fmla="*/ 10000 h 10000"/>
                <a:gd name="connsiteX12" fmla="*/ 9981 w 10001"/>
                <a:gd name="connsiteY12" fmla="*/ 9433 h 10000"/>
                <a:gd name="connsiteX13" fmla="*/ 8053 w 10001"/>
                <a:gd name="connsiteY13" fmla="*/ 6050 h 10000"/>
                <a:gd name="connsiteX0" fmla="*/ 7672 w 9620"/>
                <a:gd name="connsiteY0" fmla="*/ 6050 h 10000"/>
                <a:gd name="connsiteX1" fmla="*/ 9620 w 9620"/>
                <a:gd name="connsiteY1" fmla="*/ 2437 h 10000"/>
                <a:gd name="connsiteX2" fmla="*/ 8061 w 9620"/>
                <a:gd name="connsiteY2" fmla="*/ 1597 h 10000"/>
                <a:gd name="connsiteX3" fmla="*/ 6458 w 9620"/>
                <a:gd name="connsiteY3" fmla="*/ 2012 h 10000"/>
                <a:gd name="connsiteX4" fmla="*/ 1958 w 9620"/>
                <a:gd name="connsiteY4" fmla="*/ 0 h 10000"/>
                <a:gd name="connsiteX5" fmla="*/ 1308 w 9620"/>
                <a:gd name="connsiteY5" fmla="*/ 756 h 10000"/>
                <a:gd name="connsiteX6" fmla="*/ 1438 w 9620"/>
                <a:gd name="connsiteY6" fmla="*/ 3277 h 10000"/>
                <a:gd name="connsiteX7" fmla="*/ 21 w 9620"/>
                <a:gd name="connsiteY7" fmla="*/ 4538 h 10000"/>
                <a:gd name="connsiteX8" fmla="*/ 140 w 9620"/>
                <a:gd name="connsiteY8" fmla="*/ 6387 h 10000"/>
                <a:gd name="connsiteX9" fmla="*/ 3386 w 9620"/>
                <a:gd name="connsiteY9" fmla="*/ 6218 h 10000"/>
                <a:gd name="connsiteX10" fmla="*/ 6893 w 9620"/>
                <a:gd name="connsiteY10" fmla="*/ 9076 h 10000"/>
                <a:gd name="connsiteX11" fmla="*/ 9360 w 9620"/>
                <a:gd name="connsiteY11" fmla="*/ 10000 h 10000"/>
                <a:gd name="connsiteX12" fmla="*/ 9600 w 9620"/>
                <a:gd name="connsiteY12" fmla="*/ 9433 h 10000"/>
                <a:gd name="connsiteX13" fmla="*/ 7672 w 9620"/>
                <a:gd name="connsiteY13" fmla="*/ 6050 h 10000"/>
                <a:gd name="connsiteX0" fmla="*/ 7974 w 9999"/>
                <a:gd name="connsiteY0" fmla="*/ 6050 h 10000"/>
                <a:gd name="connsiteX1" fmla="*/ 9999 w 9999"/>
                <a:gd name="connsiteY1" fmla="*/ 2437 h 10000"/>
                <a:gd name="connsiteX2" fmla="*/ 8378 w 9999"/>
                <a:gd name="connsiteY2" fmla="*/ 1597 h 10000"/>
                <a:gd name="connsiteX3" fmla="*/ 6712 w 9999"/>
                <a:gd name="connsiteY3" fmla="*/ 2012 h 10000"/>
                <a:gd name="connsiteX4" fmla="*/ 2034 w 9999"/>
                <a:gd name="connsiteY4" fmla="*/ 0 h 10000"/>
                <a:gd name="connsiteX5" fmla="*/ 1359 w 9999"/>
                <a:gd name="connsiteY5" fmla="*/ 756 h 10000"/>
                <a:gd name="connsiteX6" fmla="*/ 1494 w 9999"/>
                <a:gd name="connsiteY6" fmla="*/ 3277 h 10000"/>
                <a:gd name="connsiteX7" fmla="*/ 21 w 9999"/>
                <a:gd name="connsiteY7" fmla="*/ 4538 h 10000"/>
                <a:gd name="connsiteX8" fmla="*/ 145 w 9999"/>
                <a:gd name="connsiteY8" fmla="*/ 6387 h 10000"/>
                <a:gd name="connsiteX9" fmla="*/ 3519 w 9999"/>
                <a:gd name="connsiteY9" fmla="*/ 6218 h 10000"/>
                <a:gd name="connsiteX10" fmla="*/ 7164 w 9999"/>
                <a:gd name="connsiteY10" fmla="*/ 9076 h 10000"/>
                <a:gd name="connsiteX11" fmla="*/ 9729 w 9999"/>
                <a:gd name="connsiteY11" fmla="*/ 10000 h 10000"/>
                <a:gd name="connsiteX12" fmla="*/ 9978 w 9999"/>
                <a:gd name="connsiteY12" fmla="*/ 9433 h 10000"/>
                <a:gd name="connsiteX13" fmla="*/ 7974 w 9999"/>
                <a:gd name="connsiteY13" fmla="*/ 6050 h 10000"/>
                <a:gd name="connsiteX0" fmla="*/ 7975 w 10000"/>
                <a:gd name="connsiteY0" fmla="*/ 6050 h 10000"/>
                <a:gd name="connsiteX1" fmla="*/ 10000 w 10000"/>
                <a:gd name="connsiteY1" fmla="*/ 2437 h 10000"/>
                <a:gd name="connsiteX2" fmla="*/ 8379 w 10000"/>
                <a:gd name="connsiteY2" fmla="*/ 1597 h 10000"/>
                <a:gd name="connsiteX3" fmla="*/ 6713 w 10000"/>
                <a:gd name="connsiteY3" fmla="*/ 2012 h 10000"/>
                <a:gd name="connsiteX4" fmla="*/ 2034 w 10000"/>
                <a:gd name="connsiteY4" fmla="*/ 0 h 10000"/>
                <a:gd name="connsiteX5" fmla="*/ 1359 w 10000"/>
                <a:gd name="connsiteY5" fmla="*/ 756 h 10000"/>
                <a:gd name="connsiteX6" fmla="*/ 1494 w 10000"/>
                <a:gd name="connsiteY6" fmla="*/ 3277 h 10000"/>
                <a:gd name="connsiteX7" fmla="*/ 21 w 10000"/>
                <a:gd name="connsiteY7" fmla="*/ 4538 h 10000"/>
                <a:gd name="connsiteX8" fmla="*/ 145 w 10000"/>
                <a:gd name="connsiteY8" fmla="*/ 6387 h 10000"/>
                <a:gd name="connsiteX9" fmla="*/ 3519 w 10000"/>
                <a:gd name="connsiteY9" fmla="*/ 6218 h 10000"/>
                <a:gd name="connsiteX10" fmla="*/ 7165 w 10000"/>
                <a:gd name="connsiteY10" fmla="*/ 9076 h 10000"/>
                <a:gd name="connsiteX11" fmla="*/ 9730 w 10000"/>
                <a:gd name="connsiteY11" fmla="*/ 10000 h 10000"/>
                <a:gd name="connsiteX12" fmla="*/ 9979 w 10000"/>
                <a:gd name="connsiteY12" fmla="*/ 9433 h 10000"/>
                <a:gd name="connsiteX13" fmla="*/ 7975 w 10000"/>
                <a:gd name="connsiteY13" fmla="*/ 6050 h 10000"/>
                <a:gd name="connsiteX0" fmla="*/ 7975 w 10000"/>
                <a:gd name="connsiteY0" fmla="*/ 6050 h 10000"/>
                <a:gd name="connsiteX1" fmla="*/ 10000 w 10000"/>
                <a:gd name="connsiteY1" fmla="*/ 2437 h 10000"/>
                <a:gd name="connsiteX2" fmla="*/ 8379 w 10000"/>
                <a:gd name="connsiteY2" fmla="*/ 1597 h 10000"/>
                <a:gd name="connsiteX3" fmla="*/ 6713 w 10000"/>
                <a:gd name="connsiteY3" fmla="*/ 2012 h 10000"/>
                <a:gd name="connsiteX4" fmla="*/ 2034 w 10000"/>
                <a:gd name="connsiteY4" fmla="*/ 0 h 10000"/>
                <a:gd name="connsiteX5" fmla="*/ 1359 w 10000"/>
                <a:gd name="connsiteY5" fmla="*/ 756 h 10000"/>
                <a:gd name="connsiteX6" fmla="*/ 1494 w 10000"/>
                <a:gd name="connsiteY6" fmla="*/ 3277 h 10000"/>
                <a:gd name="connsiteX7" fmla="*/ 21 w 10000"/>
                <a:gd name="connsiteY7" fmla="*/ 4538 h 10000"/>
                <a:gd name="connsiteX8" fmla="*/ 145 w 10000"/>
                <a:gd name="connsiteY8" fmla="*/ 6387 h 10000"/>
                <a:gd name="connsiteX9" fmla="*/ 3519 w 10000"/>
                <a:gd name="connsiteY9" fmla="*/ 6218 h 10000"/>
                <a:gd name="connsiteX10" fmla="*/ 7165 w 10000"/>
                <a:gd name="connsiteY10" fmla="*/ 9076 h 10000"/>
                <a:gd name="connsiteX11" fmla="*/ 9730 w 10000"/>
                <a:gd name="connsiteY11" fmla="*/ 10000 h 10000"/>
                <a:gd name="connsiteX12" fmla="*/ 9979 w 10000"/>
                <a:gd name="connsiteY12" fmla="*/ 9433 h 10000"/>
                <a:gd name="connsiteX13" fmla="*/ 7975 w 10000"/>
                <a:gd name="connsiteY13" fmla="*/ 6050 h 10000"/>
                <a:gd name="connsiteX0" fmla="*/ 7975 w 10000"/>
                <a:gd name="connsiteY0" fmla="*/ 6050 h 10000"/>
                <a:gd name="connsiteX1" fmla="*/ 10000 w 10000"/>
                <a:gd name="connsiteY1" fmla="*/ 2437 h 10000"/>
                <a:gd name="connsiteX2" fmla="*/ 8379 w 10000"/>
                <a:gd name="connsiteY2" fmla="*/ 1597 h 10000"/>
                <a:gd name="connsiteX3" fmla="*/ 6713 w 10000"/>
                <a:gd name="connsiteY3" fmla="*/ 2012 h 10000"/>
                <a:gd name="connsiteX4" fmla="*/ 2034 w 10000"/>
                <a:gd name="connsiteY4" fmla="*/ 0 h 10000"/>
                <a:gd name="connsiteX5" fmla="*/ 1359 w 10000"/>
                <a:gd name="connsiteY5" fmla="*/ 756 h 10000"/>
                <a:gd name="connsiteX6" fmla="*/ 1494 w 10000"/>
                <a:gd name="connsiteY6" fmla="*/ 3277 h 10000"/>
                <a:gd name="connsiteX7" fmla="*/ 21 w 10000"/>
                <a:gd name="connsiteY7" fmla="*/ 4538 h 10000"/>
                <a:gd name="connsiteX8" fmla="*/ 145 w 10000"/>
                <a:gd name="connsiteY8" fmla="*/ 6387 h 10000"/>
                <a:gd name="connsiteX9" fmla="*/ 3519 w 10000"/>
                <a:gd name="connsiteY9" fmla="*/ 6218 h 10000"/>
                <a:gd name="connsiteX10" fmla="*/ 7165 w 10000"/>
                <a:gd name="connsiteY10" fmla="*/ 9076 h 10000"/>
                <a:gd name="connsiteX11" fmla="*/ 9730 w 10000"/>
                <a:gd name="connsiteY11" fmla="*/ 10000 h 10000"/>
                <a:gd name="connsiteX12" fmla="*/ 9979 w 10000"/>
                <a:gd name="connsiteY12" fmla="*/ 9433 h 10000"/>
                <a:gd name="connsiteX13" fmla="*/ 7975 w 10000"/>
                <a:gd name="connsiteY13" fmla="*/ 6050 h 10000"/>
                <a:gd name="connsiteX0" fmla="*/ 7975 w 10000"/>
                <a:gd name="connsiteY0" fmla="*/ 6050 h 10000"/>
                <a:gd name="connsiteX1" fmla="*/ 10000 w 10000"/>
                <a:gd name="connsiteY1" fmla="*/ 2437 h 10000"/>
                <a:gd name="connsiteX2" fmla="*/ 8379 w 10000"/>
                <a:gd name="connsiteY2" fmla="*/ 1597 h 10000"/>
                <a:gd name="connsiteX3" fmla="*/ 6713 w 10000"/>
                <a:gd name="connsiteY3" fmla="*/ 2012 h 10000"/>
                <a:gd name="connsiteX4" fmla="*/ 2034 w 10000"/>
                <a:gd name="connsiteY4" fmla="*/ 0 h 10000"/>
                <a:gd name="connsiteX5" fmla="*/ 1359 w 10000"/>
                <a:gd name="connsiteY5" fmla="*/ 756 h 10000"/>
                <a:gd name="connsiteX6" fmla="*/ 1494 w 10000"/>
                <a:gd name="connsiteY6" fmla="*/ 3277 h 10000"/>
                <a:gd name="connsiteX7" fmla="*/ 21 w 10000"/>
                <a:gd name="connsiteY7" fmla="*/ 4538 h 10000"/>
                <a:gd name="connsiteX8" fmla="*/ 145 w 10000"/>
                <a:gd name="connsiteY8" fmla="*/ 6387 h 10000"/>
                <a:gd name="connsiteX9" fmla="*/ 3519 w 10000"/>
                <a:gd name="connsiteY9" fmla="*/ 6218 h 10000"/>
                <a:gd name="connsiteX10" fmla="*/ 7165 w 10000"/>
                <a:gd name="connsiteY10" fmla="*/ 9076 h 10000"/>
                <a:gd name="connsiteX11" fmla="*/ 9730 w 10000"/>
                <a:gd name="connsiteY11" fmla="*/ 10000 h 10000"/>
                <a:gd name="connsiteX12" fmla="*/ 9979 w 10000"/>
                <a:gd name="connsiteY12" fmla="*/ 9433 h 10000"/>
                <a:gd name="connsiteX13" fmla="*/ 7975 w 10000"/>
                <a:gd name="connsiteY13" fmla="*/ 6050 h 10000"/>
                <a:gd name="connsiteX0" fmla="*/ 7975 w 10000"/>
                <a:gd name="connsiteY0" fmla="*/ 6050 h 10000"/>
                <a:gd name="connsiteX1" fmla="*/ 10000 w 10000"/>
                <a:gd name="connsiteY1" fmla="*/ 2437 h 10000"/>
                <a:gd name="connsiteX2" fmla="*/ 8379 w 10000"/>
                <a:gd name="connsiteY2" fmla="*/ 1597 h 10000"/>
                <a:gd name="connsiteX3" fmla="*/ 6713 w 10000"/>
                <a:gd name="connsiteY3" fmla="*/ 2012 h 10000"/>
                <a:gd name="connsiteX4" fmla="*/ 2034 w 10000"/>
                <a:gd name="connsiteY4" fmla="*/ 0 h 10000"/>
                <a:gd name="connsiteX5" fmla="*/ 1359 w 10000"/>
                <a:gd name="connsiteY5" fmla="*/ 756 h 10000"/>
                <a:gd name="connsiteX6" fmla="*/ 1494 w 10000"/>
                <a:gd name="connsiteY6" fmla="*/ 3277 h 10000"/>
                <a:gd name="connsiteX7" fmla="*/ 21 w 10000"/>
                <a:gd name="connsiteY7" fmla="*/ 4538 h 10000"/>
                <a:gd name="connsiteX8" fmla="*/ 145 w 10000"/>
                <a:gd name="connsiteY8" fmla="*/ 6387 h 10000"/>
                <a:gd name="connsiteX9" fmla="*/ 3519 w 10000"/>
                <a:gd name="connsiteY9" fmla="*/ 6218 h 10000"/>
                <a:gd name="connsiteX10" fmla="*/ 7165 w 10000"/>
                <a:gd name="connsiteY10" fmla="*/ 9076 h 10000"/>
                <a:gd name="connsiteX11" fmla="*/ 9730 w 10000"/>
                <a:gd name="connsiteY11" fmla="*/ 10000 h 10000"/>
                <a:gd name="connsiteX12" fmla="*/ 9979 w 10000"/>
                <a:gd name="connsiteY12" fmla="*/ 9433 h 10000"/>
                <a:gd name="connsiteX13" fmla="*/ 7975 w 10000"/>
                <a:gd name="connsiteY13" fmla="*/ 6050 h 10000"/>
                <a:gd name="connsiteX0" fmla="*/ 6827 w 10000"/>
                <a:gd name="connsiteY0" fmla="*/ 6052 h 10000"/>
                <a:gd name="connsiteX1" fmla="*/ 10000 w 10000"/>
                <a:gd name="connsiteY1" fmla="*/ 2437 h 10000"/>
                <a:gd name="connsiteX2" fmla="*/ 8379 w 10000"/>
                <a:gd name="connsiteY2" fmla="*/ 1597 h 10000"/>
                <a:gd name="connsiteX3" fmla="*/ 6713 w 10000"/>
                <a:gd name="connsiteY3" fmla="*/ 2012 h 10000"/>
                <a:gd name="connsiteX4" fmla="*/ 2034 w 10000"/>
                <a:gd name="connsiteY4" fmla="*/ 0 h 10000"/>
                <a:gd name="connsiteX5" fmla="*/ 1359 w 10000"/>
                <a:gd name="connsiteY5" fmla="*/ 756 h 10000"/>
                <a:gd name="connsiteX6" fmla="*/ 1494 w 10000"/>
                <a:gd name="connsiteY6" fmla="*/ 3277 h 10000"/>
                <a:gd name="connsiteX7" fmla="*/ 21 w 10000"/>
                <a:gd name="connsiteY7" fmla="*/ 4538 h 10000"/>
                <a:gd name="connsiteX8" fmla="*/ 145 w 10000"/>
                <a:gd name="connsiteY8" fmla="*/ 6387 h 10000"/>
                <a:gd name="connsiteX9" fmla="*/ 3519 w 10000"/>
                <a:gd name="connsiteY9" fmla="*/ 6218 h 10000"/>
                <a:gd name="connsiteX10" fmla="*/ 7165 w 10000"/>
                <a:gd name="connsiteY10" fmla="*/ 9076 h 10000"/>
                <a:gd name="connsiteX11" fmla="*/ 9730 w 10000"/>
                <a:gd name="connsiteY11" fmla="*/ 10000 h 10000"/>
                <a:gd name="connsiteX12" fmla="*/ 9979 w 10000"/>
                <a:gd name="connsiteY12" fmla="*/ 9433 h 10000"/>
                <a:gd name="connsiteX13" fmla="*/ 6827 w 10000"/>
                <a:gd name="connsiteY13" fmla="*/ 6052 h 10000"/>
                <a:gd name="connsiteX0" fmla="*/ 6112 w 10000"/>
                <a:gd name="connsiteY0" fmla="*/ 6084 h 10000"/>
                <a:gd name="connsiteX1" fmla="*/ 10000 w 10000"/>
                <a:gd name="connsiteY1" fmla="*/ 2437 h 10000"/>
                <a:gd name="connsiteX2" fmla="*/ 8379 w 10000"/>
                <a:gd name="connsiteY2" fmla="*/ 1597 h 10000"/>
                <a:gd name="connsiteX3" fmla="*/ 6713 w 10000"/>
                <a:gd name="connsiteY3" fmla="*/ 2012 h 10000"/>
                <a:gd name="connsiteX4" fmla="*/ 2034 w 10000"/>
                <a:gd name="connsiteY4" fmla="*/ 0 h 10000"/>
                <a:gd name="connsiteX5" fmla="*/ 1359 w 10000"/>
                <a:gd name="connsiteY5" fmla="*/ 756 h 10000"/>
                <a:gd name="connsiteX6" fmla="*/ 1494 w 10000"/>
                <a:gd name="connsiteY6" fmla="*/ 3277 h 10000"/>
                <a:gd name="connsiteX7" fmla="*/ 21 w 10000"/>
                <a:gd name="connsiteY7" fmla="*/ 4538 h 10000"/>
                <a:gd name="connsiteX8" fmla="*/ 145 w 10000"/>
                <a:gd name="connsiteY8" fmla="*/ 6387 h 10000"/>
                <a:gd name="connsiteX9" fmla="*/ 3519 w 10000"/>
                <a:gd name="connsiteY9" fmla="*/ 6218 h 10000"/>
                <a:gd name="connsiteX10" fmla="*/ 7165 w 10000"/>
                <a:gd name="connsiteY10" fmla="*/ 9076 h 10000"/>
                <a:gd name="connsiteX11" fmla="*/ 9730 w 10000"/>
                <a:gd name="connsiteY11" fmla="*/ 10000 h 10000"/>
                <a:gd name="connsiteX12" fmla="*/ 9979 w 10000"/>
                <a:gd name="connsiteY12" fmla="*/ 9433 h 10000"/>
                <a:gd name="connsiteX13" fmla="*/ 6112 w 10000"/>
                <a:gd name="connsiteY13" fmla="*/ 6084 h 10000"/>
                <a:gd name="connsiteX0" fmla="*/ 6112 w 10000"/>
                <a:gd name="connsiteY0" fmla="*/ 6084 h 10000"/>
                <a:gd name="connsiteX1" fmla="*/ 10000 w 10000"/>
                <a:gd name="connsiteY1" fmla="*/ 2437 h 10000"/>
                <a:gd name="connsiteX2" fmla="*/ 8379 w 10000"/>
                <a:gd name="connsiteY2" fmla="*/ 1597 h 10000"/>
                <a:gd name="connsiteX3" fmla="*/ 6713 w 10000"/>
                <a:gd name="connsiteY3" fmla="*/ 2012 h 10000"/>
                <a:gd name="connsiteX4" fmla="*/ 2034 w 10000"/>
                <a:gd name="connsiteY4" fmla="*/ 0 h 10000"/>
                <a:gd name="connsiteX5" fmla="*/ 1359 w 10000"/>
                <a:gd name="connsiteY5" fmla="*/ 756 h 10000"/>
                <a:gd name="connsiteX6" fmla="*/ 1494 w 10000"/>
                <a:gd name="connsiteY6" fmla="*/ 3277 h 10000"/>
                <a:gd name="connsiteX7" fmla="*/ 21 w 10000"/>
                <a:gd name="connsiteY7" fmla="*/ 4538 h 10000"/>
                <a:gd name="connsiteX8" fmla="*/ 145 w 10000"/>
                <a:gd name="connsiteY8" fmla="*/ 6387 h 10000"/>
                <a:gd name="connsiteX9" fmla="*/ 3519 w 10000"/>
                <a:gd name="connsiteY9" fmla="*/ 6218 h 10000"/>
                <a:gd name="connsiteX10" fmla="*/ 7165 w 10000"/>
                <a:gd name="connsiteY10" fmla="*/ 9076 h 10000"/>
                <a:gd name="connsiteX11" fmla="*/ 9730 w 10000"/>
                <a:gd name="connsiteY11" fmla="*/ 10000 h 10000"/>
                <a:gd name="connsiteX12" fmla="*/ 9979 w 10000"/>
                <a:gd name="connsiteY12" fmla="*/ 9433 h 10000"/>
                <a:gd name="connsiteX13" fmla="*/ 6112 w 10000"/>
                <a:gd name="connsiteY13" fmla="*/ 6084 h 10000"/>
                <a:gd name="connsiteX0" fmla="*/ 6112 w 10000"/>
                <a:gd name="connsiteY0" fmla="*/ 6084 h 10000"/>
                <a:gd name="connsiteX1" fmla="*/ 10000 w 10000"/>
                <a:gd name="connsiteY1" fmla="*/ 2437 h 10000"/>
                <a:gd name="connsiteX2" fmla="*/ 8379 w 10000"/>
                <a:gd name="connsiteY2" fmla="*/ 1597 h 10000"/>
                <a:gd name="connsiteX3" fmla="*/ 6713 w 10000"/>
                <a:gd name="connsiteY3" fmla="*/ 2012 h 10000"/>
                <a:gd name="connsiteX4" fmla="*/ 2034 w 10000"/>
                <a:gd name="connsiteY4" fmla="*/ 0 h 10000"/>
                <a:gd name="connsiteX5" fmla="*/ 1359 w 10000"/>
                <a:gd name="connsiteY5" fmla="*/ 756 h 10000"/>
                <a:gd name="connsiteX6" fmla="*/ 1494 w 10000"/>
                <a:gd name="connsiteY6" fmla="*/ 3277 h 10000"/>
                <a:gd name="connsiteX7" fmla="*/ 21 w 10000"/>
                <a:gd name="connsiteY7" fmla="*/ 4538 h 10000"/>
                <a:gd name="connsiteX8" fmla="*/ 145 w 10000"/>
                <a:gd name="connsiteY8" fmla="*/ 6387 h 10000"/>
                <a:gd name="connsiteX9" fmla="*/ 3519 w 10000"/>
                <a:gd name="connsiteY9" fmla="*/ 6218 h 10000"/>
                <a:gd name="connsiteX10" fmla="*/ 7165 w 10000"/>
                <a:gd name="connsiteY10" fmla="*/ 9076 h 10000"/>
                <a:gd name="connsiteX11" fmla="*/ 9730 w 10000"/>
                <a:gd name="connsiteY11" fmla="*/ 10000 h 10000"/>
                <a:gd name="connsiteX12" fmla="*/ 9979 w 10000"/>
                <a:gd name="connsiteY12" fmla="*/ 9433 h 10000"/>
                <a:gd name="connsiteX13" fmla="*/ 6112 w 10000"/>
                <a:gd name="connsiteY13" fmla="*/ 6084 h 10000"/>
                <a:gd name="connsiteX0" fmla="*/ 6112 w 10000"/>
                <a:gd name="connsiteY0" fmla="*/ 6084 h 10000"/>
                <a:gd name="connsiteX1" fmla="*/ 10000 w 10000"/>
                <a:gd name="connsiteY1" fmla="*/ 2437 h 10000"/>
                <a:gd name="connsiteX2" fmla="*/ 8379 w 10000"/>
                <a:gd name="connsiteY2" fmla="*/ 1597 h 10000"/>
                <a:gd name="connsiteX3" fmla="*/ 6713 w 10000"/>
                <a:gd name="connsiteY3" fmla="*/ 2012 h 10000"/>
                <a:gd name="connsiteX4" fmla="*/ 2034 w 10000"/>
                <a:gd name="connsiteY4" fmla="*/ 0 h 10000"/>
                <a:gd name="connsiteX5" fmla="*/ 1359 w 10000"/>
                <a:gd name="connsiteY5" fmla="*/ 756 h 10000"/>
                <a:gd name="connsiteX6" fmla="*/ 1494 w 10000"/>
                <a:gd name="connsiteY6" fmla="*/ 3277 h 10000"/>
                <a:gd name="connsiteX7" fmla="*/ 21 w 10000"/>
                <a:gd name="connsiteY7" fmla="*/ 4538 h 10000"/>
                <a:gd name="connsiteX8" fmla="*/ 145 w 10000"/>
                <a:gd name="connsiteY8" fmla="*/ 6387 h 10000"/>
                <a:gd name="connsiteX9" fmla="*/ 3519 w 10000"/>
                <a:gd name="connsiteY9" fmla="*/ 6218 h 10000"/>
                <a:gd name="connsiteX10" fmla="*/ 7165 w 10000"/>
                <a:gd name="connsiteY10" fmla="*/ 9076 h 10000"/>
                <a:gd name="connsiteX11" fmla="*/ 9730 w 10000"/>
                <a:gd name="connsiteY11" fmla="*/ 10000 h 10000"/>
                <a:gd name="connsiteX12" fmla="*/ 9979 w 10000"/>
                <a:gd name="connsiteY12" fmla="*/ 9433 h 10000"/>
                <a:gd name="connsiteX13" fmla="*/ 6112 w 10000"/>
                <a:gd name="connsiteY13" fmla="*/ 6084 h 10000"/>
                <a:gd name="connsiteX0" fmla="*/ 6112 w 10000"/>
                <a:gd name="connsiteY0" fmla="*/ 6084 h 10000"/>
                <a:gd name="connsiteX1" fmla="*/ 10000 w 10000"/>
                <a:gd name="connsiteY1" fmla="*/ 2437 h 10000"/>
                <a:gd name="connsiteX2" fmla="*/ 8379 w 10000"/>
                <a:gd name="connsiteY2" fmla="*/ 1597 h 10000"/>
                <a:gd name="connsiteX3" fmla="*/ 6713 w 10000"/>
                <a:gd name="connsiteY3" fmla="*/ 2012 h 10000"/>
                <a:gd name="connsiteX4" fmla="*/ 2034 w 10000"/>
                <a:gd name="connsiteY4" fmla="*/ 0 h 10000"/>
                <a:gd name="connsiteX5" fmla="*/ 1359 w 10000"/>
                <a:gd name="connsiteY5" fmla="*/ 756 h 10000"/>
                <a:gd name="connsiteX6" fmla="*/ 1494 w 10000"/>
                <a:gd name="connsiteY6" fmla="*/ 3277 h 10000"/>
                <a:gd name="connsiteX7" fmla="*/ 21 w 10000"/>
                <a:gd name="connsiteY7" fmla="*/ 4538 h 10000"/>
                <a:gd name="connsiteX8" fmla="*/ 145 w 10000"/>
                <a:gd name="connsiteY8" fmla="*/ 6387 h 10000"/>
                <a:gd name="connsiteX9" fmla="*/ 4460 w 10000"/>
                <a:gd name="connsiteY9" fmla="*/ 6627 h 10000"/>
                <a:gd name="connsiteX10" fmla="*/ 7165 w 10000"/>
                <a:gd name="connsiteY10" fmla="*/ 9076 h 10000"/>
                <a:gd name="connsiteX11" fmla="*/ 9730 w 10000"/>
                <a:gd name="connsiteY11" fmla="*/ 10000 h 10000"/>
                <a:gd name="connsiteX12" fmla="*/ 9979 w 10000"/>
                <a:gd name="connsiteY12" fmla="*/ 9433 h 10000"/>
                <a:gd name="connsiteX13" fmla="*/ 6112 w 10000"/>
                <a:gd name="connsiteY13" fmla="*/ 6084 h 10000"/>
                <a:gd name="connsiteX0" fmla="*/ 6112 w 10000"/>
                <a:gd name="connsiteY0" fmla="*/ 6084 h 10000"/>
                <a:gd name="connsiteX1" fmla="*/ 10000 w 10000"/>
                <a:gd name="connsiteY1" fmla="*/ 2437 h 10000"/>
                <a:gd name="connsiteX2" fmla="*/ 8379 w 10000"/>
                <a:gd name="connsiteY2" fmla="*/ 1597 h 10000"/>
                <a:gd name="connsiteX3" fmla="*/ 6713 w 10000"/>
                <a:gd name="connsiteY3" fmla="*/ 2012 h 10000"/>
                <a:gd name="connsiteX4" fmla="*/ 2034 w 10000"/>
                <a:gd name="connsiteY4" fmla="*/ 0 h 10000"/>
                <a:gd name="connsiteX5" fmla="*/ 1359 w 10000"/>
                <a:gd name="connsiteY5" fmla="*/ 756 h 10000"/>
                <a:gd name="connsiteX6" fmla="*/ 1494 w 10000"/>
                <a:gd name="connsiteY6" fmla="*/ 3277 h 10000"/>
                <a:gd name="connsiteX7" fmla="*/ 21 w 10000"/>
                <a:gd name="connsiteY7" fmla="*/ 4538 h 10000"/>
                <a:gd name="connsiteX8" fmla="*/ 145 w 10000"/>
                <a:gd name="connsiteY8" fmla="*/ 6387 h 10000"/>
                <a:gd name="connsiteX9" fmla="*/ 4460 w 10000"/>
                <a:gd name="connsiteY9" fmla="*/ 6627 h 10000"/>
                <a:gd name="connsiteX10" fmla="*/ 7165 w 10000"/>
                <a:gd name="connsiteY10" fmla="*/ 9076 h 10000"/>
                <a:gd name="connsiteX11" fmla="*/ 9730 w 10000"/>
                <a:gd name="connsiteY11" fmla="*/ 10000 h 10000"/>
                <a:gd name="connsiteX12" fmla="*/ 9979 w 10000"/>
                <a:gd name="connsiteY12" fmla="*/ 9433 h 10000"/>
                <a:gd name="connsiteX13" fmla="*/ 6112 w 10000"/>
                <a:gd name="connsiteY13" fmla="*/ 6084 h 10000"/>
                <a:gd name="connsiteX0" fmla="*/ 6112 w 10000"/>
                <a:gd name="connsiteY0" fmla="*/ 6084 h 10000"/>
                <a:gd name="connsiteX1" fmla="*/ 10000 w 10000"/>
                <a:gd name="connsiteY1" fmla="*/ 2437 h 10000"/>
                <a:gd name="connsiteX2" fmla="*/ 8379 w 10000"/>
                <a:gd name="connsiteY2" fmla="*/ 1597 h 10000"/>
                <a:gd name="connsiteX3" fmla="*/ 6713 w 10000"/>
                <a:gd name="connsiteY3" fmla="*/ 2012 h 10000"/>
                <a:gd name="connsiteX4" fmla="*/ 2034 w 10000"/>
                <a:gd name="connsiteY4" fmla="*/ 0 h 10000"/>
                <a:gd name="connsiteX5" fmla="*/ 1359 w 10000"/>
                <a:gd name="connsiteY5" fmla="*/ 756 h 10000"/>
                <a:gd name="connsiteX6" fmla="*/ 1494 w 10000"/>
                <a:gd name="connsiteY6" fmla="*/ 3277 h 10000"/>
                <a:gd name="connsiteX7" fmla="*/ 21 w 10000"/>
                <a:gd name="connsiteY7" fmla="*/ 4538 h 10000"/>
                <a:gd name="connsiteX8" fmla="*/ 145 w 10000"/>
                <a:gd name="connsiteY8" fmla="*/ 6387 h 10000"/>
                <a:gd name="connsiteX9" fmla="*/ 4460 w 10000"/>
                <a:gd name="connsiteY9" fmla="*/ 6627 h 10000"/>
                <a:gd name="connsiteX10" fmla="*/ 7230 w 10000"/>
                <a:gd name="connsiteY10" fmla="*/ 8867 h 10000"/>
                <a:gd name="connsiteX11" fmla="*/ 9730 w 10000"/>
                <a:gd name="connsiteY11" fmla="*/ 10000 h 10000"/>
                <a:gd name="connsiteX12" fmla="*/ 9979 w 10000"/>
                <a:gd name="connsiteY12" fmla="*/ 9433 h 10000"/>
                <a:gd name="connsiteX13" fmla="*/ 6112 w 10000"/>
                <a:gd name="connsiteY13" fmla="*/ 6084 h 10000"/>
                <a:gd name="connsiteX0" fmla="*/ 6112 w 9979"/>
                <a:gd name="connsiteY0" fmla="*/ 6084 h 10000"/>
                <a:gd name="connsiteX1" fmla="*/ 9327 w 9979"/>
                <a:gd name="connsiteY1" fmla="*/ 4019 h 10000"/>
                <a:gd name="connsiteX2" fmla="*/ 8379 w 9979"/>
                <a:gd name="connsiteY2" fmla="*/ 1597 h 10000"/>
                <a:gd name="connsiteX3" fmla="*/ 6713 w 9979"/>
                <a:gd name="connsiteY3" fmla="*/ 2012 h 10000"/>
                <a:gd name="connsiteX4" fmla="*/ 2034 w 9979"/>
                <a:gd name="connsiteY4" fmla="*/ 0 h 10000"/>
                <a:gd name="connsiteX5" fmla="*/ 1359 w 9979"/>
                <a:gd name="connsiteY5" fmla="*/ 756 h 10000"/>
                <a:gd name="connsiteX6" fmla="*/ 1494 w 9979"/>
                <a:gd name="connsiteY6" fmla="*/ 3277 h 10000"/>
                <a:gd name="connsiteX7" fmla="*/ 21 w 9979"/>
                <a:gd name="connsiteY7" fmla="*/ 4538 h 10000"/>
                <a:gd name="connsiteX8" fmla="*/ 145 w 9979"/>
                <a:gd name="connsiteY8" fmla="*/ 6387 h 10000"/>
                <a:gd name="connsiteX9" fmla="*/ 4460 w 9979"/>
                <a:gd name="connsiteY9" fmla="*/ 6627 h 10000"/>
                <a:gd name="connsiteX10" fmla="*/ 7230 w 9979"/>
                <a:gd name="connsiteY10" fmla="*/ 8867 h 10000"/>
                <a:gd name="connsiteX11" fmla="*/ 9730 w 9979"/>
                <a:gd name="connsiteY11" fmla="*/ 10000 h 10000"/>
                <a:gd name="connsiteX12" fmla="*/ 9979 w 9979"/>
                <a:gd name="connsiteY12" fmla="*/ 9433 h 10000"/>
                <a:gd name="connsiteX13" fmla="*/ 6112 w 9979"/>
                <a:gd name="connsiteY13" fmla="*/ 6084 h 10000"/>
                <a:gd name="connsiteX0" fmla="*/ 6125 w 10000"/>
                <a:gd name="connsiteY0" fmla="*/ 6084 h 10000"/>
                <a:gd name="connsiteX1" fmla="*/ 9347 w 10000"/>
                <a:gd name="connsiteY1" fmla="*/ 4019 h 10000"/>
                <a:gd name="connsiteX2" fmla="*/ 8397 w 10000"/>
                <a:gd name="connsiteY2" fmla="*/ 1597 h 10000"/>
                <a:gd name="connsiteX3" fmla="*/ 5870 w 10000"/>
                <a:gd name="connsiteY3" fmla="*/ 1640 h 10000"/>
                <a:gd name="connsiteX4" fmla="*/ 2038 w 10000"/>
                <a:gd name="connsiteY4" fmla="*/ 0 h 10000"/>
                <a:gd name="connsiteX5" fmla="*/ 1362 w 10000"/>
                <a:gd name="connsiteY5" fmla="*/ 756 h 10000"/>
                <a:gd name="connsiteX6" fmla="*/ 1497 w 10000"/>
                <a:gd name="connsiteY6" fmla="*/ 3277 h 10000"/>
                <a:gd name="connsiteX7" fmla="*/ 21 w 10000"/>
                <a:gd name="connsiteY7" fmla="*/ 4538 h 10000"/>
                <a:gd name="connsiteX8" fmla="*/ 145 w 10000"/>
                <a:gd name="connsiteY8" fmla="*/ 6387 h 10000"/>
                <a:gd name="connsiteX9" fmla="*/ 4469 w 10000"/>
                <a:gd name="connsiteY9" fmla="*/ 6627 h 10000"/>
                <a:gd name="connsiteX10" fmla="*/ 7245 w 10000"/>
                <a:gd name="connsiteY10" fmla="*/ 8867 h 10000"/>
                <a:gd name="connsiteX11" fmla="*/ 9750 w 10000"/>
                <a:gd name="connsiteY11" fmla="*/ 10000 h 10000"/>
                <a:gd name="connsiteX12" fmla="*/ 10000 w 10000"/>
                <a:gd name="connsiteY12" fmla="*/ 9433 h 10000"/>
                <a:gd name="connsiteX13" fmla="*/ 6125 w 10000"/>
                <a:gd name="connsiteY13" fmla="*/ 6084 h 10000"/>
                <a:gd name="connsiteX0" fmla="*/ 6125 w 10000"/>
                <a:gd name="connsiteY0" fmla="*/ 6084 h 10000"/>
                <a:gd name="connsiteX1" fmla="*/ 9347 w 10000"/>
                <a:gd name="connsiteY1" fmla="*/ 4019 h 10000"/>
                <a:gd name="connsiteX2" fmla="*/ 8124 w 10000"/>
                <a:gd name="connsiteY2" fmla="*/ 2218 h 10000"/>
                <a:gd name="connsiteX3" fmla="*/ 5870 w 10000"/>
                <a:gd name="connsiteY3" fmla="*/ 1640 h 10000"/>
                <a:gd name="connsiteX4" fmla="*/ 2038 w 10000"/>
                <a:gd name="connsiteY4" fmla="*/ 0 h 10000"/>
                <a:gd name="connsiteX5" fmla="*/ 1362 w 10000"/>
                <a:gd name="connsiteY5" fmla="*/ 756 h 10000"/>
                <a:gd name="connsiteX6" fmla="*/ 1497 w 10000"/>
                <a:gd name="connsiteY6" fmla="*/ 3277 h 10000"/>
                <a:gd name="connsiteX7" fmla="*/ 21 w 10000"/>
                <a:gd name="connsiteY7" fmla="*/ 4538 h 10000"/>
                <a:gd name="connsiteX8" fmla="*/ 145 w 10000"/>
                <a:gd name="connsiteY8" fmla="*/ 6387 h 10000"/>
                <a:gd name="connsiteX9" fmla="*/ 4469 w 10000"/>
                <a:gd name="connsiteY9" fmla="*/ 6627 h 10000"/>
                <a:gd name="connsiteX10" fmla="*/ 7245 w 10000"/>
                <a:gd name="connsiteY10" fmla="*/ 8867 h 10000"/>
                <a:gd name="connsiteX11" fmla="*/ 9750 w 10000"/>
                <a:gd name="connsiteY11" fmla="*/ 10000 h 10000"/>
                <a:gd name="connsiteX12" fmla="*/ 10000 w 10000"/>
                <a:gd name="connsiteY12" fmla="*/ 9433 h 10000"/>
                <a:gd name="connsiteX13" fmla="*/ 6125 w 10000"/>
                <a:gd name="connsiteY13" fmla="*/ 6084 h 10000"/>
                <a:gd name="connsiteX0" fmla="*/ 6125 w 10000"/>
                <a:gd name="connsiteY0" fmla="*/ 6084 h 10000"/>
                <a:gd name="connsiteX1" fmla="*/ 9347 w 10000"/>
                <a:gd name="connsiteY1" fmla="*/ 4019 h 10000"/>
                <a:gd name="connsiteX2" fmla="*/ 8124 w 10000"/>
                <a:gd name="connsiteY2" fmla="*/ 2218 h 10000"/>
                <a:gd name="connsiteX3" fmla="*/ 5870 w 10000"/>
                <a:gd name="connsiteY3" fmla="*/ 1640 h 10000"/>
                <a:gd name="connsiteX4" fmla="*/ 2038 w 10000"/>
                <a:gd name="connsiteY4" fmla="*/ 0 h 10000"/>
                <a:gd name="connsiteX5" fmla="*/ 1362 w 10000"/>
                <a:gd name="connsiteY5" fmla="*/ 756 h 10000"/>
                <a:gd name="connsiteX6" fmla="*/ 1497 w 10000"/>
                <a:gd name="connsiteY6" fmla="*/ 3277 h 10000"/>
                <a:gd name="connsiteX7" fmla="*/ 21 w 10000"/>
                <a:gd name="connsiteY7" fmla="*/ 4538 h 10000"/>
                <a:gd name="connsiteX8" fmla="*/ 145 w 10000"/>
                <a:gd name="connsiteY8" fmla="*/ 6387 h 10000"/>
                <a:gd name="connsiteX9" fmla="*/ 4469 w 10000"/>
                <a:gd name="connsiteY9" fmla="*/ 6627 h 10000"/>
                <a:gd name="connsiteX10" fmla="*/ 7245 w 10000"/>
                <a:gd name="connsiteY10" fmla="*/ 8867 h 10000"/>
                <a:gd name="connsiteX11" fmla="*/ 9750 w 10000"/>
                <a:gd name="connsiteY11" fmla="*/ 10000 h 10000"/>
                <a:gd name="connsiteX12" fmla="*/ 10000 w 10000"/>
                <a:gd name="connsiteY12" fmla="*/ 9433 h 10000"/>
                <a:gd name="connsiteX13" fmla="*/ 6125 w 10000"/>
                <a:gd name="connsiteY13" fmla="*/ 6084 h 10000"/>
                <a:gd name="connsiteX0" fmla="*/ 6125 w 10000"/>
                <a:gd name="connsiteY0" fmla="*/ 6084 h 10000"/>
                <a:gd name="connsiteX1" fmla="*/ 9347 w 10000"/>
                <a:gd name="connsiteY1" fmla="*/ 4019 h 10000"/>
                <a:gd name="connsiteX2" fmla="*/ 8124 w 10000"/>
                <a:gd name="connsiteY2" fmla="*/ 2218 h 10000"/>
                <a:gd name="connsiteX3" fmla="*/ 5870 w 10000"/>
                <a:gd name="connsiteY3" fmla="*/ 1640 h 10000"/>
                <a:gd name="connsiteX4" fmla="*/ 2038 w 10000"/>
                <a:gd name="connsiteY4" fmla="*/ 0 h 10000"/>
                <a:gd name="connsiteX5" fmla="*/ 1362 w 10000"/>
                <a:gd name="connsiteY5" fmla="*/ 756 h 10000"/>
                <a:gd name="connsiteX6" fmla="*/ 1497 w 10000"/>
                <a:gd name="connsiteY6" fmla="*/ 3277 h 10000"/>
                <a:gd name="connsiteX7" fmla="*/ 21 w 10000"/>
                <a:gd name="connsiteY7" fmla="*/ 4538 h 10000"/>
                <a:gd name="connsiteX8" fmla="*/ 145 w 10000"/>
                <a:gd name="connsiteY8" fmla="*/ 6387 h 10000"/>
                <a:gd name="connsiteX9" fmla="*/ 4469 w 10000"/>
                <a:gd name="connsiteY9" fmla="*/ 6627 h 10000"/>
                <a:gd name="connsiteX10" fmla="*/ 7245 w 10000"/>
                <a:gd name="connsiteY10" fmla="*/ 8867 h 10000"/>
                <a:gd name="connsiteX11" fmla="*/ 9750 w 10000"/>
                <a:gd name="connsiteY11" fmla="*/ 10000 h 10000"/>
                <a:gd name="connsiteX12" fmla="*/ 10000 w 10000"/>
                <a:gd name="connsiteY12" fmla="*/ 9433 h 10000"/>
                <a:gd name="connsiteX13" fmla="*/ 6125 w 10000"/>
                <a:gd name="connsiteY13" fmla="*/ 6084 h 10000"/>
                <a:gd name="connsiteX0" fmla="*/ 6125 w 10000"/>
                <a:gd name="connsiteY0" fmla="*/ 6084 h 10000"/>
                <a:gd name="connsiteX1" fmla="*/ 9347 w 10000"/>
                <a:gd name="connsiteY1" fmla="*/ 4019 h 10000"/>
                <a:gd name="connsiteX2" fmla="*/ 8364 w 10000"/>
                <a:gd name="connsiteY2" fmla="*/ 2005 h 10000"/>
                <a:gd name="connsiteX3" fmla="*/ 5870 w 10000"/>
                <a:gd name="connsiteY3" fmla="*/ 1640 h 10000"/>
                <a:gd name="connsiteX4" fmla="*/ 2038 w 10000"/>
                <a:gd name="connsiteY4" fmla="*/ 0 h 10000"/>
                <a:gd name="connsiteX5" fmla="*/ 1362 w 10000"/>
                <a:gd name="connsiteY5" fmla="*/ 756 h 10000"/>
                <a:gd name="connsiteX6" fmla="*/ 1497 w 10000"/>
                <a:gd name="connsiteY6" fmla="*/ 3277 h 10000"/>
                <a:gd name="connsiteX7" fmla="*/ 21 w 10000"/>
                <a:gd name="connsiteY7" fmla="*/ 4538 h 10000"/>
                <a:gd name="connsiteX8" fmla="*/ 145 w 10000"/>
                <a:gd name="connsiteY8" fmla="*/ 6387 h 10000"/>
                <a:gd name="connsiteX9" fmla="*/ 4469 w 10000"/>
                <a:gd name="connsiteY9" fmla="*/ 6627 h 10000"/>
                <a:gd name="connsiteX10" fmla="*/ 7245 w 10000"/>
                <a:gd name="connsiteY10" fmla="*/ 8867 h 10000"/>
                <a:gd name="connsiteX11" fmla="*/ 9750 w 10000"/>
                <a:gd name="connsiteY11" fmla="*/ 10000 h 10000"/>
                <a:gd name="connsiteX12" fmla="*/ 10000 w 10000"/>
                <a:gd name="connsiteY12" fmla="*/ 9433 h 10000"/>
                <a:gd name="connsiteX13" fmla="*/ 6125 w 10000"/>
                <a:gd name="connsiteY13" fmla="*/ 6084 h 10000"/>
                <a:gd name="connsiteX0" fmla="*/ 6125 w 10000"/>
                <a:gd name="connsiteY0" fmla="*/ 6084 h 10000"/>
                <a:gd name="connsiteX1" fmla="*/ 9347 w 10000"/>
                <a:gd name="connsiteY1" fmla="*/ 4019 h 10000"/>
                <a:gd name="connsiteX2" fmla="*/ 8364 w 10000"/>
                <a:gd name="connsiteY2" fmla="*/ 2005 h 10000"/>
                <a:gd name="connsiteX3" fmla="*/ 5870 w 10000"/>
                <a:gd name="connsiteY3" fmla="*/ 1640 h 10000"/>
                <a:gd name="connsiteX4" fmla="*/ 2038 w 10000"/>
                <a:gd name="connsiteY4" fmla="*/ 0 h 10000"/>
                <a:gd name="connsiteX5" fmla="*/ 1362 w 10000"/>
                <a:gd name="connsiteY5" fmla="*/ 756 h 10000"/>
                <a:gd name="connsiteX6" fmla="*/ 1497 w 10000"/>
                <a:gd name="connsiteY6" fmla="*/ 3277 h 10000"/>
                <a:gd name="connsiteX7" fmla="*/ 21 w 10000"/>
                <a:gd name="connsiteY7" fmla="*/ 4538 h 10000"/>
                <a:gd name="connsiteX8" fmla="*/ 145 w 10000"/>
                <a:gd name="connsiteY8" fmla="*/ 6387 h 10000"/>
                <a:gd name="connsiteX9" fmla="*/ 4469 w 10000"/>
                <a:gd name="connsiteY9" fmla="*/ 6627 h 10000"/>
                <a:gd name="connsiteX10" fmla="*/ 7245 w 10000"/>
                <a:gd name="connsiteY10" fmla="*/ 8867 h 10000"/>
                <a:gd name="connsiteX11" fmla="*/ 9750 w 10000"/>
                <a:gd name="connsiteY11" fmla="*/ 10000 h 10000"/>
                <a:gd name="connsiteX12" fmla="*/ 10000 w 10000"/>
                <a:gd name="connsiteY12" fmla="*/ 9433 h 10000"/>
                <a:gd name="connsiteX13" fmla="*/ 6125 w 10000"/>
                <a:gd name="connsiteY13" fmla="*/ 6084 h 10000"/>
                <a:gd name="connsiteX0" fmla="*/ 6125 w 10000"/>
                <a:gd name="connsiteY0" fmla="*/ 6084 h 10000"/>
                <a:gd name="connsiteX1" fmla="*/ 9347 w 10000"/>
                <a:gd name="connsiteY1" fmla="*/ 4019 h 10000"/>
                <a:gd name="connsiteX2" fmla="*/ 8364 w 10000"/>
                <a:gd name="connsiteY2" fmla="*/ 2005 h 10000"/>
                <a:gd name="connsiteX3" fmla="*/ 5870 w 10000"/>
                <a:gd name="connsiteY3" fmla="*/ 1640 h 10000"/>
                <a:gd name="connsiteX4" fmla="*/ 2038 w 10000"/>
                <a:gd name="connsiteY4" fmla="*/ 0 h 10000"/>
                <a:gd name="connsiteX5" fmla="*/ 1362 w 10000"/>
                <a:gd name="connsiteY5" fmla="*/ 756 h 10000"/>
                <a:gd name="connsiteX6" fmla="*/ 2316 w 10000"/>
                <a:gd name="connsiteY6" fmla="*/ 3078 h 10000"/>
                <a:gd name="connsiteX7" fmla="*/ 21 w 10000"/>
                <a:gd name="connsiteY7" fmla="*/ 4538 h 10000"/>
                <a:gd name="connsiteX8" fmla="*/ 145 w 10000"/>
                <a:gd name="connsiteY8" fmla="*/ 6387 h 10000"/>
                <a:gd name="connsiteX9" fmla="*/ 4469 w 10000"/>
                <a:gd name="connsiteY9" fmla="*/ 6627 h 10000"/>
                <a:gd name="connsiteX10" fmla="*/ 7245 w 10000"/>
                <a:gd name="connsiteY10" fmla="*/ 8867 h 10000"/>
                <a:gd name="connsiteX11" fmla="*/ 9750 w 10000"/>
                <a:gd name="connsiteY11" fmla="*/ 10000 h 10000"/>
                <a:gd name="connsiteX12" fmla="*/ 10000 w 10000"/>
                <a:gd name="connsiteY12" fmla="*/ 9433 h 10000"/>
                <a:gd name="connsiteX13" fmla="*/ 6125 w 10000"/>
                <a:gd name="connsiteY13" fmla="*/ 6084 h 10000"/>
                <a:gd name="connsiteX0" fmla="*/ 6125 w 10000"/>
                <a:gd name="connsiteY0" fmla="*/ 6084 h 10000"/>
                <a:gd name="connsiteX1" fmla="*/ 9347 w 10000"/>
                <a:gd name="connsiteY1" fmla="*/ 4019 h 10000"/>
                <a:gd name="connsiteX2" fmla="*/ 8364 w 10000"/>
                <a:gd name="connsiteY2" fmla="*/ 2005 h 10000"/>
                <a:gd name="connsiteX3" fmla="*/ 5870 w 10000"/>
                <a:gd name="connsiteY3" fmla="*/ 1640 h 10000"/>
                <a:gd name="connsiteX4" fmla="*/ 2038 w 10000"/>
                <a:gd name="connsiteY4" fmla="*/ 0 h 10000"/>
                <a:gd name="connsiteX5" fmla="*/ 1362 w 10000"/>
                <a:gd name="connsiteY5" fmla="*/ 756 h 10000"/>
                <a:gd name="connsiteX6" fmla="*/ 2316 w 10000"/>
                <a:gd name="connsiteY6" fmla="*/ 3078 h 10000"/>
                <a:gd name="connsiteX7" fmla="*/ 21 w 10000"/>
                <a:gd name="connsiteY7" fmla="*/ 4538 h 10000"/>
                <a:gd name="connsiteX8" fmla="*/ 145 w 10000"/>
                <a:gd name="connsiteY8" fmla="*/ 6387 h 10000"/>
                <a:gd name="connsiteX9" fmla="*/ 4469 w 10000"/>
                <a:gd name="connsiteY9" fmla="*/ 6627 h 10000"/>
                <a:gd name="connsiteX10" fmla="*/ 7245 w 10000"/>
                <a:gd name="connsiteY10" fmla="*/ 8867 h 10000"/>
                <a:gd name="connsiteX11" fmla="*/ 9750 w 10000"/>
                <a:gd name="connsiteY11" fmla="*/ 10000 h 10000"/>
                <a:gd name="connsiteX12" fmla="*/ 10000 w 10000"/>
                <a:gd name="connsiteY12" fmla="*/ 9433 h 10000"/>
                <a:gd name="connsiteX13" fmla="*/ 6125 w 10000"/>
                <a:gd name="connsiteY13" fmla="*/ 6084 h 10000"/>
                <a:gd name="connsiteX0" fmla="*/ 6125 w 10000"/>
                <a:gd name="connsiteY0" fmla="*/ 6084 h 10000"/>
                <a:gd name="connsiteX1" fmla="*/ 9347 w 10000"/>
                <a:gd name="connsiteY1" fmla="*/ 4019 h 10000"/>
                <a:gd name="connsiteX2" fmla="*/ 8364 w 10000"/>
                <a:gd name="connsiteY2" fmla="*/ 2005 h 10000"/>
                <a:gd name="connsiteX3" fmla="*/ 5870 w 10000"/>
                <a:gd name="connsiteY3" fmla="*/ 1640 h 10000"/>
                <a:gd name="connsiteX4" fmla="*/ 2038 w 10000"/>
                <a:gd name="connsiteY4" fmla="*/ 0 h 10000"/>
                <a:gd name="connsiteX5" fmla="*/ 1362 w 10000"/>
                <a:gd name="connsiteY5" fmla="*/ 756 h 10000"/>
                <a:gd name="connsiteX6" fmla="*/ 2316 w 10000"/>
                <a:gd name="connsiteY6" fmla="*/ 3078 h 10000"/>
                <a:gd name="connsiteX7" fmla="*/ 21 w 10000"/>
                <a:gd name="connsiteY7" fmla="*/ 4538 h 10000"/>
                <a:gd name="connsiteX8" fmla="*/ 145 w 10000"/>
                <a:gd name="connsiteY8" fmla="*/ 6387 h 10000"/>
                <a:gd name="connsiteX9" fmla="*/ 4469 w 10000"/>
                <a:gd name="connsiteY9" fmla="*/ 6627 h 10000"/>
                <a:gd name="connsiteX10" fmla="*/ 7245 w 10000"/>
                <a:gd name="connsiteY10" fmla="*/ 8867 h 10000"/>
                <a:gd name="connsiteX11" fmla="*/ 9750 w 10000"/>
                <a:gd name="connsiteY11" fmla="*/ 10000 h 10000"/>
                <a:gd name="connsiteX12" fmla="*/ 10000 w 10000"/>
                <a:gd name="connsiteY12" fmla="*/ 9433 h 10000"/>
                <a:gd name="connsiteX13" fmla="*/ 6125 w 10000"/>
                <a:gd name="connsiteY13" fmla="*/ 6084 h 10000"/>
                <a:gd name="connsiteX0" fmla="*/ 6125 w 10000"/>
                <a:gd name="connsiteY0" fmla="*/ 6084 h 10000"/>
                <a:gd name="connsiteX1" fmla="*/ 9347 w 10000"/>
                <a:gd name="connsiteY1" fmla="*/ 4019 h 10000"/>
                <a:gd name="connsiteX2" fmla="*/ 8364 w 10000"/>
                <a:gd name="connsiteY2" fmla="*/ 2005 h 10000"/>
                <a:gd name="connsiteX3" fmla="*/ 5870 w 10000"/>
                <a:gd name="connsiteY3" fmla="*/ 1640 h 10000"/>
                <a:gd name="connsiteX4" fmla="*/ 2038 w 10000"/>
                <a:gd name="connsiteY4" fmla="*/ 0 h 10000"/>
                <a:gd name="connsiteX5" fmla="*/ 2062 w 10000"/>
                <a:gd name="connsiteY5" fmla="*/ 928 h 10000"/>
                <a:gd name="connsiteX6" fmla="*/ 2316 w 10000"/>
                <a:gd name="connsiteY6" fmla="*/ 3078 h 10000"/>
                <a:gd name="connsiteX7" fmla="*/ 21 w 10000"/>
                <a:gd name="connsiteY7" fmla="*/ 4538 h 10000"/>
                <a:gd name="connsiteX8" fmla="*/ 145 w 10000"/>
                <a:gd name="connsiteY8" fmla="*/ 6387 h 10000"/>
                <a:gd name="connsiteX9" fmla="*/ 4469 w 10000"/>
                <a:gd name="connsiteY9" fmla="*/ 6627 h 10000"/>
                <a:gd name="connsiteX10" fmla="*/ 7245 w 10000"/>
                <a:gd name="connsiteY10" fmla="*/ 8867 h 10000"/>
                <a:gd name="connsiteX11" fmla="*/ 9750 w 10000"/>
                <a:gd name="connsiteY11" fmla="*/ 10000 h 10000"/>
                <a:gd name="connsiteX12" fmla="*/ 10000 w 10000"/>
                <a:gd name="connsiteY12" fmla="*/ 9433 h 10000"/>
                <a:gd name="connsiteX13" fmla="*/ 6125 w 10000"/>
                <a:gd name="connsiteY13" fmla="*/ 6084 h 10000"/>
                <a:gd name="connsiteX0" fmla="*/ 6125 w 10000"/>
                <a:gd name="connsiteY0" fmla="*/ 6084 h 10000"/>
                <a:gd name="connsiteX1" fmla="*/ 9347 w 10000"/>
                <a:gd name="connsiteY1" fmla="*/ 4019 h 10000"/>
                <a:gd name="connsiteX2" fmla="*/ 8364 w 10000"/>
                <a:gd name="connsiteY2" fmla="*/ 2005 h 10000"/>
                <a:gd name="connsiteX3" fmla="*/ 5870 w 10000"/>
                <a:gd name="connsiteY3" fmla="*/ 1640 h 10000"/>
                <a:gd name="connsiteX4" fmla="*/ 2038 w 10000"/>
                <a:gd name="connsiteY4" fmla="*/ 0 h 10000"/>
                <a:gd name="connsiteX5" fmla="*/ 1625 w 10000"/>
                <a:gd name="connsiteY5" fmla="*/ 976 h 10000"/>
                <a:gd name="connsiteX6" fmla="*/ 2316 w 10000"/>
                <a:gd name="connsiteY6" fmla="*/ 3078 h 10000"/>
                <a:gd name="connsiteX7" fmla="*/ 21 w 10000"/>
                <a:gd name="connsiteY7" fmla="*/ 4538 h 10000"/>
                <a:gd name="connsiteX8" fmla="*/ 145 w 10000"/>
                <a:gd name="connsiteY8" fmla="*/ 6387 h 10000"/>
                <a:gd name="connsiteX9" fmla="*/ 4469 w 10000"/>
                <a:gd name="connsiteY9" fmla="*/ 6627 h 10000"/>
                <a:gd name="connsiteX10" fmla="*/ 7245 w 10000"/>
                <a:gd name="connsiteY10" fmla="*/ 8867 h 10000"/>
                <a:gd name="connsiteX11" fmla="*/ 9750 w 10000"/>
                <a:gd name="connsiteY11" fmla="*/ 10000 h 10000"/>
                <a:gd name="connsiteX12" fmla="*/ 10000 w 10000"/>
                <a:gd name="connsiteY12" fmla="*/ 9433 h 10000"/>
                <a:gd name="connsiteX13" fmla="*/ 6125 w 10000"/>
                <a:gd name="connsiteY13" fmla="*/ 6084 h 10000"/>
                <a:gd name="connsiteX0" fmla="*/ 6125 w 10000"/>
                <a:gd name="connsiteY0" fmla="*/ 6084 h 10000"/>
                <a:gd name="connsiteX1" fmla="*/ 9347 w 10000"/>
                <a:gd name="connsiteY1" fmla="*/ 4019 h 10000"/>
                <a:gd name="connsiteX2" fmla="*/ 8364 w 10000"/>
                <a:gd name="connsiteY2" fmla="*/ 2005 h 10000"/>
                <a:gd name="connsiteX3" fmla="*/ 5870 w 10000"/>
                <a:gd name="connsiteY3" fmla="*/ 1640 h 10000"/>
                <a:gd name="connsiteX4" fmla="*/ 2038 w 10000"/>
                <a:gd name="connsiteY4" fmla="*/ 0 h 10000"/>
                <a:gd name="connsiteX5" fmla="*/ 1625 w 10000"/>
                <a:gd name="connsiteY5" fmla="*/ 976 h 10000"/>
                <a:gd name="connsiteX6" fmla="*/ 2230 w 10000"/>
                <a:gd name="connsiteY6" fmla="*/ 3041 h 10000"/>
                <a:gd name="connsiteX7" fmla="*/ 21 w 10000"/>
                <a:gd name="connsiteY7" fmla="*/ 4538 h 10000"/>
                <a:gd name="connsiteX8" fmla="*/ 145 w 10000"/>
                <a:gd name="connsiteY8" fmla="*/ 6387 h 10000"/>
                <a:gd name="connsiteX9" fmla="*/ 4469 w 10000"/>
                <a:gd name="connsiteY9" fmla="*/ 6627 h 10000"/>
                <a:gd name="connsiteX10" fmla="*/ 7245 w 10000"/>
                <a:gd name="connsiteY10" fmla="*/ 8867 h 10000"/>
                <a:gd name="connsiteX11" fmla="*/ 9750 w 10000"/>
                <a:gd name="connsiteY11" fmla="*/ 10000 h 10000"/>
                <a:gd name="connsiteX12" fmla="*/ 10000 w 10000"/>
                <a:gd name="connsiteY12" fmla="*/ 9433 h 10000"/>
                <a:gd name="connsiteX13" fmla="*/ 6125 w 10000"/>
                <a:gd name="connsiteY13" fmla="*/ 6084 h 10000"/>
                <a:gd name="connsiteX0" fmla="*/ 6647 w 10522"/>
                <a:gd name="connsiteY0" fmla="*/ 6084 h 10000"/>
                <a:gd name="connsiteX1" fmla="*/ 9869 w 10522"/>
                <a:gd name="connsiteY1" fmla="*/ 4019 h 10000"/>
                <a:gd name="connsiteX2" fmla="*/ 8886 w 10522"/>
                <a:gd name="connsiteY2" fmla="*/ 2005 h 10000"/>
                <a:gd name="connsiteX3" fmla="*/ 6392 w 10522"/>
                <a:gd name="connsiteY3" fmla="*/ 1640 h 10000"/>
                <a:gd name="connsiteX4" fmla="*/ 2560 w 10522"/>
                <a:gd name="connsiteY4" fmla="*/ 0 h 10000"/>
                <a:gd name="connsiteX5" fmla="*/ 2147 w 10522"/>
                <a:gd name="connsiteY5" fmla="*/ 976 h 10000"/>
                <a:gd name="connsiteX6" fmla="*/ 2752 w 10522"/>
                <a:gd name="connsiteY6" fmla="*/ 3041 h 10000"/>
                <a:gd name="connsiteX7" fmla="*/ 543 w 10522"/>
                <a:gd name="connsiteY7" fmla="*/ 4538 h 10000"/>
                <a:gd name="connsiteX8" fmla="*/ 30 w 10522"/>
                <a:gd name="connsiteY8" fmla="*/ 6348 h 10000"/>
                <a:gd name="connsiteX9" fmla="*/ 4991 w 10522"/>
                <a:gd name="connsiteY9" fmla="*/ 6627 h 10000"/>
                <a:gd name="connsiteX10" fmla="*/ 7767 w 10522"/>
                <a:gd name="connsiteY10" fmla="*/ 8867 h 10000"/>
                <a:gd name="connsiteX11" fmla="*/ 10272 w 10522"/>
                <a:gd name="connsiteY11" fmla="*/ 10000 h 10000"/>
                <a:gd name="connsiteX12" fmla="*/ 10522 w 10522"/>
                <a:gd name="connsiteY12" fmla="*/ 9433 h 10000"/>
                <a:gd name="connsiteX13" fmla="*/ 6647 w 10522"/>
                <a:gd name="connsiteY13" fmla="*/ 6084 h 10000"/>
                <a:gd name="connsiteX0" fmla="*/ 6197 w 10072"/>
                <a:gd name="connsiteY0" fmla="*/ 6084 h 10000"/>
                <a:gd name="connsiteX1" fmla="*/ 9419 w 10072"/>
                <a:gd name="connsiteY1" fmla="*/ 4019 h 10000"/>
                <a:gd name="connsiteX2" fmla="*/ 8436 w 10072"/>
                <a:gd name="connsiteY2" fmla="*/ 2005 h 10000"/>
                <a:gd name="connsiteX3" fmla="*/ 5942 w 10072"/>
                <a:gd name="connsiteY3" fmla="*/ 1640 h 10000"/>
                <a:gd name="connsiteX4" fmla="*/ 2110 w 10072"/>
                <a:gd name="connsiteY4" fmla="*/ 0 h 10000"/>
                <a:gd name="connsiteX5" fmla="*/ 1697 w 10072"/>
                <a:gd name="connsiteY5" fmla="*/ 976 h 10000"/>
                <a:gd name="connsiteX6" fmla="*/ 2302 w 10072"/>
                <a:gd name="connsiteY6" fmla="*/ 3041 h 10000"/>
                <a:gd name="connsiteX7" fmla="*/ 93 w 10072"/>
                <a:gd name="connsiteY7" fmla="*/ 4538 h 10000"/>
                <a:gd name="connsiteX8" fmla="*/ 85 w 10072"/>
                <a:gd name="connsiteY8" fmla="*/ 6013 h 10000"/>
                <a:gd name="connsiteX9" fmla="*/ 4541 w 10072"/>
                <a:gd name="connsiteY9" fmla="*/ 6627 h 10000"/>
                <a:gd name="connsiteX10" fmla="*/ 7317 w 10072"/>
                <a:gd name="connsiteY10" fmla="*/ 8867 h 10000"/>
                <a:gd name="connsiteX11" fmla="*/ 9822 w 10072"/>
                <a:gd name="connsiteY11" fmla="*/ 10000 h 10000"/>
                <a:gd name="connsiteX12" fmla="*/ 10072 w 10072"/>
                <a:gd name="connsiteY12" fmla="*/ 9433 h 10000"/>
                <a:gd name="connsiteX13" fmla="*/ 6197 w 10072"/>
                <a:gd name="connsiteY13" fmla="*/ 6084 h 10000"/>
                <a:gd name="connsiteX0" fmla="*/ 6130 w 10005"/>
                <a:gd name="connsiteY0" fmla="*/ 6084 h 10000"/>
                <a:gd name="connsiteX1" fmla="*/ 9352 w 10005"/>
                <a:gd name="connsiteY1" fmla="*/ 4019 h 10000"/>
                <a:gd name="connsiteX2" fmla="*/ 8369 w 10005"/>
                <a:gd name="connsiteY2" fmla="*/ 2005 h 10000"/>
                <a:gd name="connsiteX3" fmla="*/ 5875 w 10005"/>
                <a:gd name="connsiteY3" fmla="*/ 1640 h 10000"/>
                <a:gd name="connsiteX4" fmla="*/ 2043 w 10005"/>
                <a:gd name="connsiteY4" fmla="*/ 0 h 10000"/>
                <a:gd name="connsiteX5" fmla="*/ 1630 w 10005"/>
                <a:gd name="connsiteY5" fmla="*/ 976 h 10000"/>
                <a:gd name="connsiteX6" fmla="*/ 2235 w 10005"/>
                <a:gd name="connsiteY6" fmla="*/ 3041 h 10000"/>
                <a:gd name="connsiteX7" fmla="*/ 1139 w 10005"/>
                <a:gd name="connsiteY7" fmla="*/ 4493 h 10000"/>
                <a:gd name="connsiteX8" fmla="*/ 18 w 10005"/>
                <a:gd name="connsiteY8" fmla="*/ 6013 h 10000"/>
                <a:gd name="connsiteX9" fmla="*/ 4474 w 10005"/>
                <a:gd name="connsiteY9" fmla="*/ 6627 h 10000"/>
                <a:gd name="connsiteX10" fmla="*/ 7250 w 10005"/>
                <a:gd name="connsiteY10" fmla="*/ 8867 h 10000"/>
                <a:gd name="connsiteX11" fmla="*/ 9755 w 10005"/>
                <a:gd name="connsiteY11" fmla="*/ 10000 h 10000"/>
                <a:gd name="connsiteX12" fmla="*/ 10005 w 10005"/>
                <a:gd name="connsiteY12" fmla="*/ 9433 h 10000"/>
                <a:gd name="connsiteX13" fmla="*/ 6130 w 10005"/>
                <a:gd name="connsiteY13" fmla="*/ 6084 h 10000"/>
                <a:gd name="connsiteX0" fmla="*/ 6137 w 10012"/>
                <a:gd name="connsiteY0" fmla="*/ 6084 h 10000"/>
                <a:gd name="connsiteX1" fmla="*/ 9359 w 10012"/>
                <a:gd name="connsiteY1" fmla="*/ 4019 h 10000"/>
                <a:gd name="connsiteX2" fmla="*/ 8376 w 10012"/>
                <a:gd name="connsiteY2" fmla="*/ 2005 h 10000"/>
                <a:gd name="connsiteX3" fmla="*/ 5882 w 10012"/>
                <a:gd name="connsiteY3" fmla="*/ 1640 h 10000"/>
                <a:gd name="connsiteX4" fmla="*/ 2050 w 10012"/>
                <a:gd name="connsiteY4" fmla="*/ 0 h 10000"/>
                <a:gd name="connsiteX5" fmla="*/ 1637 w 10012"/>
                <a:gd name="connsiteY5" fmla="*/ 976 h 10000"/>
                <a:gd name="connsiteX6" fmla="*/ 2242 w 10012"/>
                <a:gd name="connsiteY6" fmla="*/ 3041 h 10000"/>
                <a:gd name="connsiteX7" fmla="*/ 1146 w 10012"/>
                <a:gd name="connsiteY7" fmla="*/ 4493 h 10000"/>
                <a:gd name="connsiteX8" fmla="*/ 25 w 10012"/>
                <a:gd name="connsiteY8" fmla="*/ 6013 h 10000"/>
                <a:gd name="connsiteX9" fmla="*/ 4481 w 10012"/>
                <a:gd name="connsiteY9" fmla="*/ 6627 h 10000"/>
                <a:gd name="connsiteX10" fmla="*/ 7257 w 10012"/>
                <a:gd name="connsiteY10" fmla="*/ 8867 h 10000"/>
                <a:gd name="connsiteX11" fmla="*/ 9762 w 10012"/>
                <a:gd name="connsiteY11" fmla="*/ 10000 h 10000"/>
                <a:gd name="connsiteX12" fmla="*/ 10012 w 10012"/>
                <a:gd name="connsiteY12" fmla="*/ 9433 h 10000"/>
                <a:gd name="connsiteX13" fmla="*/ 6137 w 10012"/>
                <a:gd name="connsiteY13" fmla="*/ 6084 h 10000"/>
                <a:gd name="connsiteX0" fmla="*/ 6149 w 10024"/>
                <a:gd name="connsiteY0" fmla="*/ 6084 h 10000"/>
                <a:gd name="connsiteX1" fmla="*/ 9371 w 10024"/>
                <a:gd name="connsiteY1" fmla="*/ 4019 h 10000"/>
                <a:gd name="connsiteX2" fmla="*/ 8388 w 10024"/>
                <a:gd name="connsiteY2" fmla="*/ 2005 h 10000"/>
                <a:gd name="connsiteX3" fmla="*/ 5894 w 10024"/>
                <a:gd name="connsiteY3" fmla="*/ 1640 h 10000"/>
                <a:gd name="connsiteX4" fmla="*/ 2062 w 10024"/>
                <a:gd name="connsiteY4" fmla="*/ 0 h 10000"/>
                <a:gd name="connsiteX5" fmla="*/ 1649 w 10024"/>
                <a:gd name="connsiteY5" fmla="*/ 976 h 10000"/>
                <a:gd name="connsiteX6" fmla="*/ 2254 w 10024"/>
                <a:gd name="connsiteY6" fmla="*/ 3041 h 10000"/>
                <a:gd name="connsiteX7" fmla="*/ 820 w 10024"/>
                <a:gd name="connsiteY7" fmla="*/ 3924 h 10000"/>
                <a:gd name="connsiteX8" fmla="*/ 37 w 10024"/>
                <a:gd name="connsiteY8" fmla="*/ 6013 h 10000"/>
                <a:gd name="connsiteX9" fmla="*/ 4493 w 10024"/>
                <a:gd name="connsiteY9" fmla="*/ 6627 h 10000"/>
                <a:gd name="connsiteX10" fmla="*/ 7269 w 10024"/>
                <a:gd name="connsiteY10" fmla="*/ 8867 h 10000"/>
                <a:gd name="connsiteX11" fmla="*/ 9774 w 10024"/>
                <a:gd name="connsiteY11" fmla="*/ 10000 h 10000"/>
                <a:gd name="connsiteX12" fmla="*/ 10024 w 10024"/>
                <a:gd name="connsiteY12" fmla="*/ 9433 h 10000"/>
                <a:gd name="connsiteX13" fmla="*/ 6149 w 10024"/>
                <a:gd name="connsiteY13" fmla="*/ 6084 h 10000"/>
                <a:gd name="connsiteX0" fmla="*/ 6149 w 10024"/>
                <a:gd name="connsiteY0" fmla="*/ 6084 h 10000"/>
                <a:gd name="connsiteX1" fmla="*/ 9371 w 10024"/>
                <a:gd name="connsiteY1" fmla="*/ 4019 h 10000"/>
                <a:gd name="connsiteX2" fmla="*/ 8388 w 10024"/>
                <a:gd name="connsiteY2" fmla="*/ 2005 h 10000"/>
                <a:gd name="connsiteX3" fmla="*/ 5894 w 10024"/>
                <a:gd name="connsiteY3" fmla="*/ 1640 h 10000"/>
                <a:gd name="connsiteX4" fmla="*/ 2062 w 10024"/>
                <a:gd name="connsiteY4" fmla="*/ 0 h 10000"/>
                <a:gd name="connsiteX5" fmla="*/ 1649 w 10024"/>
                <a:gd name="connsiteY5" fmla="*/ 976 h 10000"/>
                <a:gd name="connsiteX6" fmla="*/ 2439 w 10024"/>
                <a:gd name="connsiteY6" fmla="*/ 2725 h 10000"/>
                <a:gd name="connsiteX7" fmla="*/ 820 w 10024"/>
                <a:gd name="connsiteY7" fmla="*/ 3924 h 10000"/>
                <a:gd name="connsiteX8" fmla="*/ 37 w 10024"/>
                <a:gd name="connsiteY8" fmla="*/ 6013 h 10000"/>
                <a:gd name="connsiteX9" fmla="*/ 4493 w 10024"/>
                <a:gd name="connsiteY9" fmla="*/ 6627 h 10000"/>
                <a:gd name="connsiteX10" fmla="*/ 7269 w 10024"/>
                <a:gd name="connsiteY10" fmla="*/ 8867 h 10000"/>
                <a:gd name="connsiteX11" fmla="*/ 9774 w 10024"/>
                <a:gd name="connsiteY11" fmla="*/ 10000 h 10000"/>
                <a:gd name="connsiteX12" fmla="*/ 10024 w 10024"/>
                <a:gd name="connsiteY12" fmla="*/ 9433 h 10000"/>
                <a:gd name="connsiteX13" fmla="*/ 6149 w 10024"/>
                <a:gd name="connsiteY13" fmla="*/ 6084 h 10000"/>
                <a:gd name="connsiteX0" fmla="*/ 6557 w 10024"/>
                <a:gd name="connsiteY0" fmla="*/ 6023 h 10000"/>
                <a:gd name="connsiteX1" fmla="*/ 9371 w 10024"/>
                <a:gd name="connsiteY1" fmla="*/ 4019 h 10000"/>
                <a:gd name="connsiteX2" fmla="*/ 8388 w 10024"/>
                <a:gd name="connsiteY2" fmla="*/ 2005 h 10000"/>
                <a:gd name="connsiteX3" fmla="*/ 5894 w 10024"/>
                <a:gd name="connsiteY3" fmla="*/ 1640 h 10000"/>
                <a:gd name="connsiteX4" fmla="*/ 2062 w 10024"/>
                <a:gd name="connsiteY4" fmla="*/ 0 h 10000"/>
                <a:gd name="connsiteX5" fmla="*/ 1649 w 10024"/>
                <a:gd name="connsiteY5" fmla="*/ 976 h 10000"/>
                <a:gd name="connsiteX6" fmla="*/ 2439 w 10024"/>
                <a:gd name="connsiteY6" fmla="*/ 2725 h 10000"/>
                <a:gd name="connsiteX7" fmla="*/ 820 w 10024"/>
                <a:gd name="connsiteY7" fmla="*/ 3924 h 10000"/>
                <a:gd name="connsiteX8" fmla="*/ 37 w 10024"/>
                <a:gd name="connsiteY8" fmla="*/ 6013 h 10000"/>
                <a:gd name="connsiteX9" fmla="*/ 4493 w 10024"/>
                <a:gd name="connsiteY9" fmla="*/ 6627 h 10000"/>
                <a:gd name="connsiteX10" fmla="*/ 7269 w 10024"/>
                <a:gd name="connsiteY10" fmla="*/ 8867 h 10000"/>
                <a:gd name="connsiteX11" fmla="*/ 9774 w 10024"/>
                <a:gd name="connsiteY11" fmla="*/ 10000 h 10000"/>
                <a:gd name="connsiteX12" fmla="*/ 10024 w 10024"/>
                <a:gd name="connsiteY12" fmla="*/ 9433 h 10000"/>
                <a:gd name="connsiteX13" fmla="*/ 6557 w 10024"/>
                <a:gd name="connsiteY13" fmla="*/ 6023 h 10000"/>
                <a:gd name="connsiteX0" fmla="*/ 6557 w 10024"/>
                <a:gd name="connsiteY0" fmla="*/ 6023 h 10000"/>
                <a:gd name="connsiteX1" fmla="*/ 9371 w 10024"/>
                <a:gd name="connsiteY1" fmla="*/ 4019 h 10000"/>
                <a:gd name="connsiteX2" fmla="*/ 8388 w 10024"/>
                <a:gd name="connsiteY2" fmla="*/ 2005 h 10000"/>
                <a:gd name="connsiteX3" fmla="*/ 5894 w 10024"/>
                <a:gd name="connsiteY3" fmla="*/ 1640 h 10000"/>
                <a:gd name="connsiteX4" fmla="*/ 2062 w 10024"/>
                <a:gd name="connsiteY4" fmla="*/ 0 h 10000"/>
                <a:gd name="connsiteX5" fmla="*/ 1649 w 10024"/>
                <a:gd name="connsiteY5" fmla="*/ 976 h 10000"/>
                <a:gd name="connsiteX6" fmla="*/ 2439 w 10024"/>
                <a:gd name="connsiteY6" fmla="*/ 2725 h 10000"/>
                <a:gd name="connsiteX7" fmla="*/ 820 w 10024"/>
                <a:gd name="connsiteY7" fmla="*/ 3924 h 10000"/>
                <a:gd name="connsiteX8" fmla="*/ 37 w 10024"/>
                <a:gd name="connsiteY8" fmla="*/ 6013 h 10000"/>
                <a:gd name="connsiteX9" fmla="*/ 4493 w 10024"/>
                <a:gd name="connsiteY9" fmla="*/ 6627 h 10000"/>
                <a:gd name="connsiteX10" fmla="*/ 7269 w 10024"/>
                <a:gd name="connsiteY10" fmla="*/ 8867 h 10000"/>
                <a:gd name="connsiteX11" fmla="*/ 9774 w 10024"/>
                <a:gd name="connsiteY11" fmla="*/ 10000 h 10000"/>
                <a:gd name="connsiteX12" fmla="*/ 10024 w 10024"/>
                <a:gd name="connsiteY12" fmla="*/ 9433 h 10000"/>
                <a:gd name="connsiteX13" fmla="*/ 6557 w 10024"/>
                <a:gd name="connsiteY13" fmla="*/ 6023 h 10000"/>
                <a:gd name="connsiteX0" fmla="*/ 6557 w 10024"/>
                <a:gd name="connsiteY0" fmla="*/ 6023 h 10000"/>
                <a:gd name="connsiteX1" fmla="*/ 9371 w 10024"/>
                <a:gd name="connsiteY1" fmla="*/ 4019 h 10000"/>
                <a:gd name="connsiteX2" fmla="*/ 8388 w 10024"/>
                <a:gd name="connsiteY2" fmla="*/ 2005 h 10000"/>
                <a:gd name="connsiteX3" fmla="*/ 5894 w 10024"/>
                <a:gd name="connsiteY3" fmla="*/ 1640 h 10000"/>
                <a:gd name="connsiteX4" fmla="*/ 2062 w 10024"/>
                <a:gd name="connsiteY4" fmla="*/ 0 h 10000"/>
                <a:gd name="connsiteX5" fmla="*/ 1649 w 10024"/>
                <a:gd name="connsiteY5" fmla="*/ 976 h 10000"/>
                <a:gd name="connsiteX6" fmla="*/ 2439 w 10024"/>
                <a:gd name="connsiteY6" fmla="*/ 2725 h 10000"/>
                <a:gd name="connsiteX7" fmla="*/ 820 w 10024"/>
                <a:gd name="connsiteY7" fmla="*/ 3924 h 10000"/>
                <a:gd name="connsiteX8" fmla="*/ 37 w 10024"/>
                <a:gd name="connsiteY8" fmla="*/ 6013 h 10000"/>
                <a:gd name="connsiteX9" fmla="*/ 4493 w 10024"/>
                <a:gd name="connsiteY9" fmla="*/ 6627 h 10000"/>
                <a:gd name="connsiteX10" fmla="*/ 7269 w 10024"/>
                <a:gd name="connsiteY10" fmla="*/ 8867 h 10000"/>
                <a:gd name="connsiteX11" fmla="*/ 9774 w 10024"/>
                <a:gd name="connsiteY11" fmla="*/ 10000 h 10000"/>
                <a:gd name="connsiteX12" fmla="*/ 10024 w 10024"/>
                <a:gd name="connsiteY12" fmla="*/ 9433 h 10000"/>
                <a:gd name="connsiteX13" fmla="*/ 6557 w 10024"/>
                <a:gd name="connsiteY13" fmla="*/ 6023 h 10000"/>
                <a:gd name="connsiteX0" fmla="*/ 6557 w 10024"/>
                <a:gd name="connsiteY0" fmla="*/ 6023 h 10000"/>
                <a:gd name="connsiteX1" fmla="*/ 9371 w 10024"/>
                <a:gd name="connsiteY1" fmla="*/ 4019 h 10000"/>
                <a:gd name="connsiteX2" fmla="*/ 8388 w 10024"/>
                <a:gd name="connsiteY2" fmla="*/ 2005 h 10000"/>
                <a:gd name="connsiteX3" fmla="*/ 5894 w 10024"/>
                <a:gd name="connsiteY3" fmla="*/ 1640 h 10000"/>
                <a:gd name="connsiteX4" fmla="*/ 2062 w 10024"/>
                <a:gd name="connsiteY4" fmla="*/ 0 h 10000"/>
                <a:gd name="connsiteX5" fmla="*/ 1649 w 10024"/>
                <a:gd name="connsiteY5" fmla="*/ 976 h 10000"/>
                <a:gd name="connsiteX6" fmla="*/ 2439 w 10024"/>
                <a:gd name="connsiteY6" fmla="*/ 2725 h 10000"/>
                <a:gd name="connsiteX7" fmla="*/ 820 w 10024"/>
                <a:gd name="connsiteY7" fmla="*/ 3924 h 10000"/>
                <a:gd name="connsiteX8" fmla="*/ 37 w 10024"/>
                <a:gd name="connsiteY8" fmla="*/ 6013 h 10000"/>
                <a:gd name="connsiteX9" fmla="*/ 4493 w 10024"/>
                <a:gd name="connsiteY9" fmla="*/ 6627 h 10000"/>
                <a:gd name="connsiteX10" fmla="*/ 7052 w 10024"/>
                <a:gd name="connsiteY10" fmla="*/ 8984 h 10000"/>
                <a:gd name="connsiteX11" fmla="*/ 9774 w 10024"/>
                <a:gd name="connsiteY11" fmla="*/ 10000 h 10000"/>
                <a:gd name="connsiteX12" fmla="*/ 10024 w 10024"/>
                <a:gd name="connsiteY12" fmla="*/ 9433 h 10000"/>
                <a:gd name="connsiteX13" fmla="*/ 6557 w 10024"/>
                <a:gd name="connsiteY13" fmla="*/ 6023 h 10000"/>
                <a:gd name="connsiteX0" fmla="*/ 6557 w 10024"/>
                <a:gd name="connsiteY0" fmla="*/ 6023 h 10000"/>
                <a:gd name="connsiteX1" fmla="*/ 9371 w 10024"/>
                <a:gd name="connsiteY1" fmla="*/ 4019 h 10000"/>
                <a:gd name="connsiteX2" fmla="*/ 8388 w 10024"/>
                <a:gd name="connsiteY2" fmla="*/ 2005 h 10000"/>
                <a:gd name="connsiteX3" fmla="*/ 5894 w 10024"/>
                <a:gd name="connsiteY3" fmla="*/ 1640 h 10000"/>
                <a:gd name="connsiteX4" fmla="*/ 2062 w 10024"/>
                <a:gd name="connsiteY4" fmla="*/ 0 h 10000"/>
                <a:gd name="connsiteX5" fmla="*/ 1649 w 10024"/>
                <a:gd name="connsiteY5" fmla="*/ 976 h 10000"/>
                <a:gd name="connsiteX6" fmla="*/ 2439 w 10024"/>
                <a:gd name="connsiteY6" fmla="*/ 2725 h 10000"/>
                <a:gd name="connsiteX7" fmla="*/ 820 w 10024"/>
                <a:gd name="connsiteY7" fmla="*/ 3924 h 10000"/>
                <a:gd name="connsiteX8" fmla="*/ 37 w 10024"/>
                <a:gd name="connsiteY8" fmla="*/ 6013 h 10000"/>
                <a:gd name="connsiteX9" fmla="*/ 4493 w 10024"/>
                <a:gd name="connsiteY9" fmla="*/ 6627 h 10000"/>
                <a:gd name="connsiteX10" fmla="*/ 7052 w 10024"/>
                <a:gd name="connsiteY10" fmla="*/ 8984 h 10000"/>
                <a:gd name="connsiteX11" fmla="*/ 9774 w 10024"/>
                <a:gd name="connsiteY11" fmla="*/ 10000 h 10000"/>
                <a:gd name="connsiteX12" fmla="*/ 10024 w 10024"/>
                <a:gd name="connsiteY12" fmla="*/ 9433 h 10000"/>
                <a:gd name="connsiteX13" fmla="*/ 9038 w 10024"/>
                <a:gd name="connsiteY13" fmla="*/ 7797 h 10000"/>
                <a:gd name="connsiteX14" fmla="*/ 6557 w 10024"/>
                <a:gd name="connsiteY14" fmla="*/ 6023 h 10000"/>
                <a:gd name="connsiteX0" fmla="*/ 6557 w 10024"/>
                <a:gd name="connsiteY0" fmla="*/ 6023 h 10000"/>
                <a:gd name="connsiteX1" fmla="*/ 9371 w 10024"/>
                <a:gd name="connsiteY1" fmla="*/ 4019 h 10000"/>
                <a:gd name="connsiteX2" fmla="*/ 8388 w 10024"/>
                <a:gd name="connsiteY2" fmla="*/ 2005 h 10000"/>
                <a:gd name="connsiteX3" fmla="*/ 5894 w 10024"/>
                <a:gd name="connsiteY3" fmla="*/ 1640 h 10000"/>
                <a:gd name="connsiteX4" fmla="*/ 2062 w 10024"/>
                <a:gd name="connsiteY4" fmla="*/ 0 h 10000"/>
                <a:gd name="connsiteX5" fmla="*/ 1649 w 10024"/>
                <a:gd name="connsiteY5" fmla="*/ 976 h 10000"/>
                <a:gd name="connsiteX6" fmla="*/ 2439 w 10024"/>
                <a:gd name="connsiteY6" fmla="*/ 2725 h 10000"/>
                <a:gd name="connsiteX7" fmla="*/ 820 w 10024"/>
                <a:gd name="connsiteY7" fmla="*/ 3924 h 10000"/>
                <a:gd name="connsiteX8" fmla="*/ 37 w 10024"/>
                <a:gd name="connsiteY8" fmla="*/ 6013 h 10000"/>
                <a:gd name="connsiteX9" fmla="*/ 4493 w 10024"/>
                <a:gd name="connsiteY9" fmla="*/ 6627 h 10000"/>
                <a:gd name="connsiteX10" fmla="*/ 7052 w 10024"/>
                <a:gd name="connsiteY10" fmla="*/ 8984 h 10000"/>
                <a:gd name="connsiteX11" fmla="*/ 9774 w 10024"/>
                <a:gd name="connsiteY11" fmla="*/ 10000 h 10000"/>
                <a:gd name="connsiteX12" fmla="*/ 10024 w 10024"/>
                <a:gd name="connsiteY12" fmla="*/ 9433 h 10000"/>
                <a:gd name="connsiteX13" fmla="*/ 9015 w 10024"/>
                <a:gd name="connsiteY13" fmla="*/ 7629 h 10000"/>
                <a:gd name="connsiteX14" fmla="*/ 6557 w 10024"/>
                <a:gd name="connsiteY14" fmla="*/ 6023 h 10000"/>
                <a:gd name="connsiteX0" fmla="*/ 6557 w 10024"/>
                <a:gd name="connsiteY0" fmla="*/ 6023 h 10000"/>
                <a:gd name="connsiteX1" fmla="*/ 9371 w 10024"/>
                <a:gd name="connsiteY1" fmla="*/ 4019 h 10000"/>
                <a:gd name="connsiteX2" fmla="*/ 8388 w 10024"/>
                <a:gd name="connsiteY2" fmla="*/ 2005 h 10000"/>
                <a:gd name="connsiteX3" fmla="*/ 5894 w 10024"/>
                <a:gd name="connsiteY3" fmla="*/ 1640 h 10000"/>
                <a:gd name="connsiteX4" fmla="*/ 2062 w 10024"/>
                <a:gd name="connsiteY4" fmla="*/ 0 h 10000"/>
                <a:gd name="connsiteX5" fmla="*/ 1649 w 10024"/>
                <a:gd name="connsiteY5" fmla="*/ 976 h 10000"/>
                <a:gd name="connsiteX6" fmla="*/ 1718 w 10024"/>
                <a:gd name="connsiteY6" fmla="*/ 2692 h 10000"/>
                <a:gd name="connsiteX7" fmla="*/ 820 w 10024"/>
                <a:gd name="connsiteY7" fmla="*/ 3924 h 10000"/>
                <a:gd name="connsiteX8" fmla="*/ 37 w 10024"/>
                <a:gd name="connsiteY8" fmla="*/ 6013 h 10000"/>
                <a:gd name="connsiteX9" fmla="*/ 4493 w 10024"/>
                <a:gd name="connsiteY9" fmla="*/ 6627 h 10000"/>
                <a:gd name="connsiteX10" fmla="*/ 7052 w 10024"/>
                <a:gd name="connsiteY10" fmla="*/ 8984 h 10000"/>
                <a:gd name="connsiteX11" fmla="*/ 9774 w 10024"/>
                <a:gd name="connsiteY11" fmla="*/ 10000 h 10000"/>
                <a:gd name="connsiteX12" fmla="*/ 10024 w 10024"/>
                <a:gd name="connsiteY12" fmla="*/ 9433 h 10000"/>
                <a:gd name="connsiteX13" fmla="*/ 9015 w 10024"/>
                <a:gd name="connsiteY13" fmla="*/ 7629 h 10000"/>
                <a:gd name="connsiteX14" fmla="*/ 6557 w 10024"/>
                <a:gd name="connsiteY14" fmla="*/ 6023 h 10000"/>
                <a:gd name="connsiteX0" fmla="*/ 6557 w 10024"/>
                <a:gd name="connsiteY0" fmla="*/ 6023 h 10000"/>
                <a:gd name="connsiteX1" fmla="*/ 9371 w 10024"/>
                <a:gd name="connsiteY1" fmla="*/ 4019 h 10000"/>
                <a:gd name="connsiteX2" fmla="*/ 8388 w 10024"/>
                <a:gd name="connsiteY2" fmla="*/ 2005 h 10000"/>
                <a:gd name="connsiteX3" fmla="*/ 5894 w 10024"/>
                <a:gd name="connsiteY3" fmla="*/ 1640 h 10000"/>
                <a:gd name="connsiteX4" fmla="*/ 2062 w 10024"/>
                <a:gd name="connsiteY4" fmla="*/ 0 h 10000"/>
                <a:gd name="connsiteX5" fmla="*/ 1649 w 10024"/>
                <a:gd name="connsiteY5" fmla="*/ 976 h 10000"/>
                <a:gd name="connsiteX6" fmla="*/ 1718 w 10024"/>
                <a:gd name="connsiteY6" fmla="*/ 2692 h 10000"/>
                <a:gd name="connsiteX7" fmla="*/ 820 w 10024"/>
                <a:gd name="connsiteY7" fmla="*/ 3924 h 10000"/>
                <a:gd name="connsiteX8" fmla="*/ 37 w 10024"/>
                <a:gd name="connsiteY8" fmla="*/ 6013 h 10000"/>
                <a:gd name="connsiteX9" fmla="*/ 4493 w 10024"/>
                <a:gd name="connsiteY9" fmla="*/ 6627 h 10000"/>
                <a:gd name="connsiteX10" fmla="*/ 7052 w 10024"/>
                <a:gd name="connsiteY10" fmla="*/ 8984 h 10000"/>
                <a:gd name="connsiteX11" fmla="*/ 9774 w 10024"/>
                <a:gd name="connsiteY11" fmla="*/ 10000 h 10000"/>
                <a:gd name="connsiteX12" fmla="*/ 10024 w 10024"/>
                <a:gd name="connsiteY12" fmla="*/ 9433 h 10000"/>
                <a:gd name="connsiteX13" fmla="*/ 9015 w 10024"/>
                <a:gd name="connsiteY13" fmla="*/ 7629 h 10000"/>
                <a:gd name="connsiteX14" fmla="*/ 6557 w 10024"/>
                <a:gd name="connsiteY14" fmla="*/ 6023 h 10000"/>
                <a:gd name="connsiteX0" fmla="*/ 6557 w 10024"/>
                <a:gd name="connsiteY0" fmla="*/ 6023 h 10000"/>
                <a:gd name="connsiteX1" fmla="*/ 9371 w 10024"/>
                <a:gd name="connsiteY1" fmla="*/ 4019 h 10000"/>
                <a:gd name="connsiteX2" fmla="*/ 8388 w 10024"/>
                <a:gd name="connsiteY2" fmla="*/ 2005 h 10000"/>
                <a:gd name="connsiteX3" fmla="*/ 5894 w 10024"/>
                <a:gd name="connsiteY3" fmla="*/ 1640 h 10000"/>
                <a:gd name="connsiteX4" fmla="*/ 2062 w 10024"/>
                <a:gd name="connsiteY4" fmla="*/ 0 h 10000"/>
                <a:gd name="connsiteX5" fmla="*/ 1241 w 10024"/>
                <a:gd name="connsiteY5" fmla="*/ 1020 h 10000"/>
                <a:gd name="connsiteX6" fmla="*/ 1718 w 10024"/>
                <a:gd name="connsiteY6" fmla="*/ 2692 h 10000"/>
                <a:gd name="connsiteX7" fmla="*/ 820 w 10024"/>
                <a:gd name="connsiteY7" fmla="*/ 3924 h 10000"/>
                <a:gd name="connsiteX8" fmla="*/ 37 w 10024"/>
                <a:gd name="connsiteY8" fmla="*/ 6013 h 10000"/>
                <a:gd name="connsiteX9" fmla="*/ 4493 w 10024"/>
                <a:gd name="connsiteY9" fmla="*/ 6627 h 10000"/>
                <a:gd name="connsiteX10" fmla="*/ 7052 w 10024"/>
                <a:gd name="connsiteY10" fmla="*/ 8984 h 10000"/>
                <a:gd name="connsiteX11" fmla="*/ 9774 w 10024"/>
                <a:gd name="connsiteY11" fmla="*/ 10000 h 10000"/>
                <a:gd name="connsiteX12" fmla="*/ 10024 w 10024"/>
                <a:gd name="connsiteY12" fmla="*/ 9433 h 10000"/>
                <a:gd name="connsiteX13" fmla="*/ 9015 w 10024"/>
                <a:gd name="connsiteY13" fmla="*/ 7629 h 10000"/>
                <a:gd name="connsiteX14" fmla="*/ 6557 w 10024"/>
                <a:gd name="connsiteY14" fmla="*/ 6023 h 10000"/>
                <a:gd name="connsiteX0" fmla="*/ 6557 w 10024"/>
                <a:gd name="connsiteY0" fmla="*/ 6023 h 10000"/>
                <a:gd name="connsiteX1" fmla="*/ 9371 w 10024"/>
                <a:gd name="connsiteY1" fmla="*/ 4019 h 10000"/>
                <a:gd name="connsiteX2" fmla="*/ 8388 w 10024"/>
                <a:gd name="connsiteY2" fmla="*/ 2005 h 10000"/>
                <a:gd name="connsiteX3" fmla="*/ 5894 w 10024"/>
                <a:gd name="connsiteY3" fmla="*/ 1640 h 10000"/>
                <a:gd name="connsiteX4" fmla="*/ 2062 w 10024"/>
                <a:gd name="connsiteY4" fmla="*/ 0 h 10000"/>
                <a:gd name="connsiteX5" fmla="*/ 1401 w 10024"/>
                <a:gd name="connsiteY5" fmla="*/ 1090 h 10000"/>
                <a:gd name="connsiteX6" fmla="*/ 1718 w 10024"/>
                <a:gd name="connsiteY6" fmla="*/ 2692 h 10000"/>
                <a:gd name="connsiteX7" fmla="*/ 820 w 10024"/>
                <a:gd name="connsiteY7" fmla="*/ 3924 h 10000"/>
                <a:gd name="connsiteX8" fmla="*/ 37 w 10024"/>
                <a:gd name="connsiteY8" fmla="*/ 6013 h 10000"/>
                <a:gd name="connsiteX9" fmla="*/ 4493 w 10024"/>
                <a:gd name="connsiteY9" fmla="*/ 6627 h 10000"/>
                <a:gd name="connsiteX10" fmla="*/ 7052 w 10024"/>
                <a:gd name="connsiteY10" fmla="*/ 8984 h 10000"/>
                <a:gd name="connsiteX11" fmla="*/ 9774 w 10024"/>
                <a:gd name="connsiteY11" fmla="*/ 10000 h 10000"/>
                <a:gd name="connsiteX12" fmla="*/ 10024 w 10024"/>
                <a:gd name="connsiteY12" fmla="*/ 9433 h 10000"/>
                <a:gd name="connsiteX13" fmla="*/ 9015 w 10024"/>
                <a:gd name="connsiteY13" fmla="*/ 7629 h 10000"/>
                <a:gd name="connsiteX14" fmla="*/ 6557 w 10024"/>
                <a:gd name="connsiteY14" fmla="*/ 6023 h 10000"/>
                <a:gd name="connsiteX0" fmla="*/ 7196 w 10024"/>
                <a:gd name="connsiteY0" fmla="*/ 6010 h 10000"/>
                <a:gd name="connsiteX1" fmla="*/ 9371 w 10024"/>
                <a:gd name="connsiteY1" fmla="*/ 4019 h 10000"/>
                <a:gd name="connsiteX2" fmla="*/ 8388 w 10024"/>
                <a:gd name="connsiteY2" fmla="*/ 2005 h 10000"/>
                <a:gd name="connsiteX3" fmla="*/ 5894 w 10024"/>
                <a:gd name="connsiteY3" fmla="*/ 1640 h 10000"/>
                <a:gd name="connsiteX4" fmla="*/ 2062 w 10024"/>
                <a:gd name="connsiteY4" fmla="*/ 0 h 10000"/>
                <a:gd name="connsiteX5" fmla="*/ 1401 w 10024"/>
                <a:gd name="connsiteY5" fmla="*/ 1090 h 10000"/>
                <a:gd name="connsiteX6" fmla="*/ 1718 w 10024"/>
                <a:gd name="connsiteY6" fmla="*/ 2692 h 10000"/>
                <a:gd name="connsiteX7" fmla="*/ 820 w 10024"/>
                <a:gd name="connsiteY7" fmla="*/ 3924 h 10000"/>
                <a:gd name="connsiteX8" fmla="*/ 37 w 10024"/>
                <a:gd name="connsiteY8" fmla="*/ 6013 h 10000"/>
                <a:gd name="connsiteX9" fmla="*/ 4493 w 10024"/>
                <a:gd name="connsiteY9" fmla="*/ 6627 h 10000"/>
                <a:gd name="connsiteX10" fmla="*/ 7052 w 10024"/>
                <a:gd name="connsiteY10" fmla="*/ 8984 h 10000"/>
                <a:gd name="connsiteX11" fmla="*/ 9774 w 10024"/>
                <a:gd name="connsiteY11" fmla="*/ 10000 h 10000"/>
                <a:gd name="connsiteX12" fmla="*/ 10024 w 10024"/>
                <a:gd name="connsiteY12" fmla="*/ 9433 h 10000"/>
                <a:gd name="connsiteX13" fmla="*/ 9015 w 10024"/>
                <a:gd name="connsiteY13" fmla="*/ 7629 h 10000"/>
                <a:gd name="connsiteX14" fmla="*/ 7196 w 10024"/>
                <a:gd name="connsiteY14" fmla="*/ 6010 h 10000"/>
                <a:gd name="connsiteX0" fmla="*/ 7196 w 10024"/>
                <a:gd name="connsiteY0" fmla="*/ 6010 h 10000"/>
                <a:gd name="connsiteX1" fmla="*/ 9371 w 10024"/>
                <a:gd name="connsiteY1" fmla="*/ 4019 h 10000"/>
                <a:gd name="connsiteX2" fmla="*/ 8388 w 10024"/>
                <a:gd name="connsiteY2" fmla="*/ 2005 h 10000"/>
                <a:gd name="connsiteX3" fmla="*/ 5894 w 10024"/>
                <a:gd name="connsiteY3" fmla="*/ 1640 h 10000"/>
                <a:gd name="connsiteX4" fmla="*/ 2062 w 10024"/>
                <a:gd name="connsiteY4" fmla="*/ 0 h 10000"/>
                <a:gd name="connsiteX5" fmla="*/ 1401 w 10024"/>
                <a:gd name="connsiteY5" fmla="*/ 1090 h 10000"/>
                <a:gd name="connsiteX6" fmla="*/ 1718 w 10024"/>
                <a:gd name="connsiteY6" fmla="*/ 2692 h 10000"/>
                <a:gd name="connsiteX7" fmla="*/ 820 w 10024"/>
                <a:gd name="connsiteY7" fmla="*/ 3924 h 10000"/>
                <a:gd name="connsiteX8" fmla="*/ 37 w 10024"/>
                <a:gd name="connsiteY8" fmla="*/ 6013 h 10000"/>
                <a:gd name="connsiteX9" fmla="*/ 4493 w 10024"/>
                <a:gd name="connsiteY9" fmla="*/ 6627 h 10000"/>
                <a:gd name="connsiteX10" fmla="*/ 7052 w 10024"/>
                <a:gd name="connsiteY10" fmla="*/ 8984 h 10000"/>
                <a:gd name="connsiteX11" fmla="*/ 9774 w 10024"/>
                <a:gd name="connsiteY11" fmla="*/ 10000 h 10000"/>
                <a:gd name="connsiteX12" fmla="*/ 10024 w 10024"/>
                <a:gd name="connsiteY12" fmla="*/ 9433 h 10000"/>
                <a:gd name="connsiteX13" fmla="*/ 9366 w 10024"/>
                <a:gd name="connsiteY13" fmla="*/ 7499 h 10000"/>
                <a:gd name="connsiteX14" fmla="*/ 7196 w 10024"/>
                <a:gd name="connsiteY14" fmla="*/ 601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24" h="10000">
                  <a:moveTo>
                    <a:pt x="7196" y="6010"/>
                  </a:moveTo>
                  <a:cubicBezTo>
                    <a:pt x="8862" y="5526"/>
                    <a:pt x="8433" y="4687"/>
                    <a:pt x="9371" y="4019"/>
                  </a:cubicBezTo>
                  <a:cubicBezTo>
                    <a:pt x="9246" y="3674"/>
                    <a:pt x="9162" y="2658"/>
                    <a:pt x="8388" y="2005"/>
                  </a:cubicBezTo>
                  <a:cubicBezTo>
                    <a:pt x="7425" y="1563"/>
                    <a:pt x="6892" y="1660"/>
                    <a:pt x="5894" y="1640"/>
                  </a:cubicBezTo>
                  <a:cubicBezTo>
                    <a:pt x="4332" y="969"/>
                    <a:pt x="4237" y="38"/>
                    <a:pt x="2062" y="0"/>
                  </a:cubicBezTo>
                  <a:cubicBezTo>
                    <a:pt x="1453" y="252"/>
                    <a:pt x="1626" y="838"/>
                    <a:pt x="1401" y="1090"/>
                  </a:cubicBezTo>
                  <a:cubicBezTo>
                    <a:pt x="1445" y="1930"/>
                    <a:pt x="1793" y="1746"/>
                    <a:pt x="1718" y="2692"/>
                  </a:cubicBezTo>
                  <a:cubicBezTo>
                    <a:pt x="1590" y="3647"/>
                    <a:pt x="1381" y="3309"/>
                    <a:pt x="820" y="3924"/>
                  </a:cubicBezTo>
                  <a:cubicBezTo>
                    <a:pt x="351" y="4792"/>
                    <a:pt x="-143" y="5397"/>
                    <a:pt x="37" y="6013"/>
                  </a:cubicBezTo>
                  <a:cubicBezTo>
                    <a:pt x="886" y="6303"/>
                    <a:pt x="3072" y="6762"/>
                    <a:pt x="4493" y="6627"/>
                  </a:cubicBezTo>
                  <a:cubicBezTo>
                    <a:pt x="5920" y="7407"/>
                    <a:pt x="5312" y="7966"/>
                    <a:pt x="7052" y="8984"/>
                  </a:cubicBezTo>
                  <a:cubicBezTo>
                    <a:pt x="7909" y="9444"/>
                    <a:pt x="8918" y="9692"/>
                    <a:pt x="9774" y="10000"/>
                  </a:cubicBezTo>
                  <a:cubicBezTo>
                    <a:pt x="9858" y="9811"/>
                    <a:pt x="9942" y="9622"/>
                    <a:pt x="10024" y="9433"/>
                  </a:cubicBezTo>
                  <a:cubicBezTo>
                    <a:pt x="9901" y="9066"/>
                    <a:pt x="9944" y="8067"/>
                    <a:pt x="9366" y="7499"/>
                  </a:cubicBezTo>
                  <a:cubicBezTo>
                    <a:pt x="8788" y="6931"/>
                    <a:pt x="7141" y="6640"/>
                    <a:pt x="7196" y="6010"/>
                  </a:cubicBezTo>
                  <a:close/>
                </a:path>
              </a:pathLst>
            </a:custGeom>
            <a:solidFill>
              <a:srgbClr val="C5B922"/>
            </a:solidFill>
            <a:ln w="9525" cap="flat">
              <a:solidFill>
                <a:schemeClr val="bg1"/>
              </a:solidFill>
              <a:prstDash val="solid"/>
              <a:miter lim="800000"/>
              <a:headEnd/>
              <a:tailEnd/>
            </a:ln>
          </p:spPr>
          <p:txBody>
            <a:bodyPr vert="horz" wrap="square" lIns="45712" tIns="22857" rIns="45712" bIns="22857" numCol="1" anchor="t" anchorCtr="0" compatLnSpc="1">
              <a:prstTxWarp prst="textNoShape">
                <a:avLst/>
              </a:prstTxWarp>
            </a:bodyPr>
            <a:lstStyle>
              <a:defPPr>
                <a:defRPr lang="en-US"/>
              </a:defPPr>
              <a:lvl1pPr marL="0" algn="l" defTabSz="913368" rtl="0" latinLnBrk="0">
                <a:defRPr sz="1800" kern="1200">
                  <a:solidFill>
                    <a:schemeClr val="tx1"/>
                  </a:solidFill>
                  <a:latin typeface="+mn-lt"/>
                  <a:ea typeface="+mn-ea"/>
                  <a:cs typeface="+mn-cs"/>
                </a:defRPr>
              </a:lvl1pPr>
              <a:lvl2pPr marL="456684" algn="l" defTabSz="913368" rtl="0" latinLnBrk="0">
                <a:defRPr sz="1800" kern="1200">
                  <a:solidFill>
                    <a:schemeClr val="tx1"/>
                  </a:solidFill>
                  <a:latin typeface="+mn-lt"/>
                  <a:ea typeface="+mn-ea"/>
                  <a:cs typeface="+mn-cs"/>
                </a:defRPr>
              </a:lvl2pPr>
              <a:lvl3pPr marL="913368" algn="l" defTabSz="913368" rtl="0" latinLnBrk="0">
                <a:defRPr sz="1800" kern="1200">
                  <a:solidFill>
                    <a:schemeClr val="tx1"/>
                  </a:solidFill>
                  <a:latin typeface="+mn-lt"/>
                  <a:ea typeface="+mn-ea"/>
                  <a:cs typeface="+mn-cs"/>
                </a:defRPr>
              </a:lvl3pPr>
              <a:lvl4pPr marL="1370054" algn="l" defTabSz="913368" rtl="0" latinLnBrk="0">
                <a:defRPr sz="1800" kern="1200">
                  <a:solidFill>
                    <a:schemeClr val="tx1"/>
                  </a:solidFill>
                  <a:latin typeface="+mn-lt"/>
                  <a:ea typeface="+mn-ea"/>
                  <a:cs typeface="+mn-cs"/>
                </a:defRPr>
              </a:lvl4pPr>
              <a:lvl5pPr marL="1826738" algn="l" defTabSz="913368" rtl="0" latinLnBrk="0">
                <a:defRPr sz="1800" kern="1200">
                  <a:solidFill>
                    <a:schemeClr val="tx1"/>
                  </a:solidFill>
                  <a:latin typeface="+mn-lt"/>
                  <a:ea typeface="+mn-ea"/>
                  <a:cs typeface="+mn-cs"/>
                </a:defRPr>
              </a:lvl5pPr>
              <a:lvl6pPr marL="2283423" algn="l" defTabSz="913368" rtl="0" latinLnBrk="0">
                <a:defRPr sz="1800" kern="1200">
                  <a:solidFill>
                    <a:schemeClr val="tx1"/>
                  </a:solidFill>
                  <a:latin typeface="+mn-lt"/>
                  <a:ea typeface="+mn-ea"/>
                  <a:cs typeface="+mn-cs"/>
                </a:defRPr>
              </a:lvl6pPr>
              <a:lvl7pPr marL="2740107" algn="l" defTabSz="913368" rtl="0" latinLnBrk="0">
                <a:defRPr sz="1800" kern="1200">
                  <a:solidFill>
                    <a:schemeClr val="tx1"/>
                  </a:solidFill>
                  <a:latin typeface="+mn-lt"/>
                  <a:ea typeface="+mn-ea"/>
                  <a:cs typeface="+mn-cs"/>
                </a:defRPr>
              </a:lvl7pPr>
              <a:lvl8pPr marL="3196791" algn="l" defTabSz="913368" rtl="0" latinLnBrk="0">
                <a:defRPr sz="1800" kern="1200">
                  <a:solidFill>
                    <a:schemeClr val="tx1"/>
                  </a:solidFill>
                  <a:latin typeface="+mn-lt"/>
                  <a:ea typeface="+mn-ea"/>
                  <a:cs typeface="+mn-cs"/>
                </a:defRPr>
              </a:lvl8pPr>
              <a:lvl9pPr marL="3653475" algn="l" defTabSz="913368" rtl="0" latinLnBrk="0">
                <a:defRPr sz="1800" kern="1200">
                  <a:solidFill>
                    <a:schemeClr val="tx1"/>
                  </a:solidFill>
                  <a:latin typeface="+mn-lt"/>
                  <a:ea typeface="+mn-ea"/>
                  <a:cs typeface="+mn-cs"/>
                </a:defRPr>
              </a:lvl9pPr>
            </a:lstStyle>
            <a:p>
              <a:endParaRPr lang="ru-RU" sz="900"/>
            </a:p>
          </p:txBody>
        </p:sp>
      </p:grpSp>
      <p:sp>
        <p:nvSpPr>
          <p:cNvPr id="27" name="Freeform 47"/>
          <p:cNvSpPr>
            <a:spLocks/>
          </p:cNvSpPr>
          <p:nvPr/>
        </p:nvSpPr>
        <p:spPr bwMode="auto">
          <a:xfrm>
            <a:off x="6794685" y="4261100"/>
            <a:ext cx="1398419" cy="1254460"/>
          </a:xfrm>
          <a:custGeom>
            <a:avLst/>
            <a:gdLst/>
            <a:ahLst/>
            <a:cxnLst>
              <a:cxn ang="0">
                <a:pos x="50" y="29"/>
              </a:cxn>
              <a:cxn ang="0">
                <a:pos x="79" y="33"/>
              </a:cxn>
              <a:cxn ang="0">
                <a:pos x="79" y="28"/>
              </a:cxn>
              <a:cxn ang="0">
                <a:pos x="99" y="20"/>
              </a:cxn>
              <a:cxn ang="0">
                <a:pos x="106" y="20"/>
              </a:cxn>
              <a:cxn ang="0">
                <a:pos x="118" y="25"/>
              </a:cxn>
              <a:cxn ang="0">
                <a:pos x="131" y="36"/>
              </a:cxn>
              <a:cxn ang="0">
                <a:pos x="137" y="40"/>
              </a:cxn>
              <a:cxn ang="0">
                <a:pos x="137" y="48"/>
              </a:cxn>
              <a:cxn ang="0">
                <a:pos x="134" y="88"/>
              </a:cxn>
              <a:cxn ang="0">
                <a:pos x="134" y="108"/>
              </a:cxn>
              <a:cxn ang="0">
                <a:pos x="147" y="124"/>
              </a:cxn>
              <a:cxn ang="0">
                <a:pos x="149" y="133"/>
              </a:cxn>
              <a:cxn ang="0">
                <a:pos x="152" y="141"/>
              </a:cxn>
              <a:cxn ang="0">
                <a:pos x="141" y="147"/>
              </a:cxn>
              <a:cxn ang="0">
                <a:pos x="137" y="157"/>
              </a:cxn>
              <a:cxn ang="0">
                <a:pos x="131" y="155"/>
              </a:cxn>
              <a:cxn ang="0">
                <a:pos x="115" y="152"/>
              </a:cxn>
              <a:cxn ang="0">
                <a:pos x="105" y="149"/>
              </a:cxn>
              <a:cxn ang="0">
                <a:pos x="94" y="138"/>
              </a:cxn>
              <a:cxn ang="0">
                <a:pos x="83" y="143"/>
              </a:cxn>
              <a:cxn ang="0">
                <a:pos x="68" y="133"/>
              </a:cxn>
              <a:cxn ang="0">
                <a:pos x="55" y="119"/>
              </a:cxn>
              <a:cxn ang="0">
                <a:pos x="45" y="105"/>
              </a:cxn>
              <a:cxn ang="0">
                <a:pos x="36" y="107"/>
              </a:cxn>
              <a:cxn ang="0">
                <a:pos x="30" y="96"/>
              </a:cxn>
              <a:cxn ang="0">
                <a:pos x="18" y="73"/>
              </a:cxn>
              <a:cxn ang="0">
                <a:pos x="17" y="50"/>
              </a:cxn>
              <a:cxn ang="0">
                <a:pos x="11" y="42"/>
              </a:cxn>
              <a:cxn ang="0">
                <a:pos x="4" y="25"/>
              </a:cxn>
              <a:cxn ang="0">
                <a:pos x="4" y="19"/>
              </a:cxn>
              <a:cxn ang="0">
                <a:pos x="3" y="12"/>
              </a:cxn>
              <a:cxn ang="0">
                <a:pos x="1" y="9"/>
              </a:cxn>
              <a:cxn ang="0">
                <a:pos x="3" y="6"/>
              </a:cxn>
              <a:cxn ang="0">
                <a:pos x="6" y="3"/>
              </a:cxn>
              <a:cxn ang="0">
                <a:pos x="18" y="12"/>
              </a:cxn>
              <a:cxn ang="0">
                <a:pos x="20" y="12"/>
              </a:cxn>
              <a:cxn ang="0">
                <a:pos x="23" y="9"/>
              </a:cxn>
              <a:cxn ang="0">
                <a:pos x="27" y="6"/>
              </a:cxn>
              <a:cxn ang="0">
                <a:pos x="35" y="6"/>
              </a:cxn>
              <a:cxn ang="0">
                <a:pos x="35" y="9"/>
              </a:cxn>
              <a:cxn ang="0">
                <a:pos x="32" y="12"/>
              </a:cxn>
              <a:cxn ang="0">
                <a:pos x="35" y="15"/>
              </a:cxn>
              <a:cxn ang="0">
                <a:pos x="39" y="17"/>
              </a:cxn>
            </a:cxnLst>
            <a:rect l="0" t="0" r="r" b="b"/>
            <a:pathLst>
              <a:path w="153" h="158">
                <a:moveTo>
                  <a:pt x="39" y="17"/>
                </a:moveTo>
                <a:cubicBezTo>
                  <a:pt x="39" y="33"/>
                  <a:pt x="47" y="23"/>
                  <a:pt x="50" y="29"/>
                </a:cubicBezTo>
                <a:cubicBezTo>
                  <a:pt x="52" y="34"/>
                  <a:pt x="62" y="37"/>
                  <a:pt x="64" y="37"/>
                </a:cubicBezTo>
                <a:cubicBezTo>
                  <a:pt x="67" y="36"/>
                  <a:pt x="77" y="33"/>
                  <a:pt x="79" y="33"/>
                </a:cubicBezTo>
                <a:cubicBezTo>
                  <a:pt x="79" y="34"/>
                  <a:pt x="74" y="34"/>
                  <a:pt x="79" y="34"/>
                </a:cubicBezTo>
                <a:cubicBezTo>
                  <a:pt x="82" y="34"/>
                  <a:pt x="79" y="31"/>
                  <a:pt x="79" y="28"/>
                </a:cubicBezTo>
                <a:cubicBezTo>
                  <a:pt x="90" y="28"/>
                  <a:pt x="82" y="25"/>
                  <a:pt x="90" y="22"/>
                </a:cubicBezTo>
                <a:cubicBezTo>
                  <a:pt x="94" y="19"/>
                  <a:pt x="97" y="23"/>
                  <a:pt x="99" y="20"/>
                </a:cubicBezTo>
                <a:cubicBezTo>
                  <a:pt x="99" y="19"/>
                  <a:pt x="102" y="17"/>
                  <a:pt x="103" y="19"/>
                </a:cubicBezTo>
                <a:cubicBezTo>
                  <a:pt x="103" y="20"/>
                  <a:pt x="105" y="17"/>
                  <a:pt x="106" y="20"/>
                </a:cubicBezTo>
                <a:cubicBezTo>
                  <a:pt x="106" y="23"/>
                  <a:pt x="112" y="22"/>
                  <a:pt x="112" y="25"/>
                </a:cubicBezTo>
                <a:cubicBezTo>
                  <a:pt x="114" y="26"/>
                  <a:pt x="114" y="23"/>
                  <a:pt x="118" y="25"/>
                </a:cubicBezTo>
                <a:cubicBezTo>
                  <a:pt x="124" y="26"/>
                  <a:pt x="120" y="29"/>
                  <a:pt x="124" y="31"/>
                </a:cubicBezTo>
                <a:cubicBezTo>
                  <a:pt x="129" y="33"/>
                  <a:pt x="127" y="36"/>
                  <a:pt x="131" y="36"/>
                </a:cubicBezTo>
                <a:cubicBezTo>
                  <a:pt x="134" y="36"/>
                  <a:pt x="135" y="36"/>
                  <a:pt x="137" y="37"/>
                </a:cubicBezTo>
                <a:cubicBezTo>
                  <a:pt x="137" y="39"/>
                  <a:pt x="135" y="37"/>
                  <a:pt x="137" y="40"/>
                </a:cubicBezTo>
                <a:cubicBezTo>
                  <a:pt x="137" y="42"/>
                  <a:pt x="135" y="43"/>
                  <a:pt x="137" y="43"/>
                </a:cubicBezTo>
                <a:cubicBezTo>
                  <a:pt x="138" y="45"/>
                  <a:pt x="137" y="46"/>
                  <a:pt x="137" y="48"/>
                </a:cubicBezTo>
                <a:cubicBezTo>
                  <a:pt x="135" y="62"/>
                  <a:pt x="131" y="57"/>
                  <a:pt x="131" y="65"/>
                </a:cubicBezTo>
                <a:cubicBezTo>
                  <a:pt x="132" y="73"/>
                  <a:pt x="134" y="81"/>
                  <a:pt x="134" y="88"/>
                </a:cubicBezTo>
                <a:cubicBezTo>
                  <a:pt x="132" y="96"/>
                  <a:pt x="141" y="88"/>
                  <a:pt x="141" y="95"/>
                </a:cubicBezTo>
                <a:cubicBezTo>
                  <a:pt x="143" y="101"/>
                  <a:pt x="134" y="104"/>
                  <a:pt x="134" y="108"/>
                </a:cubicBezTo>
                <a:cubicBezTo>
                  <a:pt x="137" y="112"/>
                  <a:pt x="138" y="113"/>
                  <a:pt x="140" y="118"/>
                </a:cubicBezTo>
                <a:cubicBezTo>
                  <a:pt x="141" y="124"/>
                  <a:pt x="146" y="121"/>
                  <a:pt x="147" y="124"/>
                </a:cubicBezTo>
                <a:cubicBezTo>
                  <a:pt x="149" y="127"/>
                  <a:pt x="149" y="122"/>
                  <a:pt x="149" y="126"/>
                </a:cubicBezTo>
                <a:cubicBezTo>
                  <a:pt x="149" y="129"/>
                  <a:pt x="150" y="132"/>
                  <a:pt x="149" y="133"/>
                </a:cubicBezTo>
                <a:cubicBezTo>
                  <a:pt x="147" y="136"/>
                  <a:pt x="152" y="135"/>
                  <a:pt x="153" y="135"/>
                </a:cubicBezTo>
                <a:cubicBezTo>
                  <a:pt x="153" y="136"/>
                  <a:pt x="152" y="138"/>
                  <a:pt x="152" y="141"/>
                </a:cubicBezTo>
                <a:cubicBezTo>
                  <a:pt x="152" y="143"/>
                  <a:pt x="146" y="141"/>
                  <a:pt x="146" y="143"/>
                </a:cubicBezTo>
                <a:cubicBezTo>
                  <a:pt x="146" y="146"/>
                  <a:pt x="143" y="144"/>
                  <a:pt x="141" y="147"/>
                </a:cubicBezTo>
                <a:cubicBezTo>
                  <a:pt x="140" y="150"/>
                  <a:pt x="140" y="153"/>
                  <a:pt x="140" y="157"/>
                </a:cubicBezTo>
                <a:cubicBezTo>
                  <a:pt x="138" y="155"/>
                  <a:pt x="140" y="158"/>
                  <a:pt x="137" y="157"/>
                </a:cubicBezTo>
                <a:cubicBezTo>
                  <a:pt x="134" y="155"/>
                  <a:pt x="132" y="157"/>
                  <a:pt x="132" y="155"/>
                </a:cubicBezTo>
                <a:cubicBezTo>
                  <a:pt x="131" y="153"/>
                  <a:pt x="131" y="153"/>
                  <a:pt x="131" y="155"/>
                </a:cubicBezTo>
                <a:cubicBezTo>
                  <a:pt x="131" y="157"/>
                  <a:pt x="123" y="153"/>
                  <a:pt x="121" y="153"/>
                </a:cubicBezTo>
                <a:cubicBezTo>
                  <a:pt x="118" y="155"/>
                  <a:pt x="120" y="153"/>
                  <a:pt x="115" y="152"/>
                </a:cubicBezTo>
                <a:cubicBezTo>
                  <a:pt x="112" y="152"/>
                  <a:pt x="114" y="153"/>
                  <a:pt x="111" y="152"/>
                </a:cubicBezTo>
                <a:cubicBezTo>
                  <a:pt x="109" y="150"/>
                  <a:pt x="106" y="152"/>
                  <a:pt x="105" y="149"/>
                </a:cubicBezTo>
                <a:cubicBezTo>
                  <a:pt x="105" y="147"/>
                  <a:pt x="105" y="138"/>
                  <a:pt x="100" y="136"/>
                </a:cubicBezTo>
                <a:cubicBezTo>
                  <a:pt x="96" y="135"/>
                  <a:pt x="96" y="138"/>
                  <a:pt x="94" y="138"/>
                </a:cubicBezTo>
                <a:cubicBezTo>
                  <a:pt x="91" y="138"/>
                  <a:pt x="93" y="139"/>
                  <a:pt x="91" y="139"/>
                </a:cubicBezTo>
                <a:cubicBezTo>
                  <a:pt x="88" y="139"/>
                  <a:pt x="86" y="144"/>
                  <a:pt x="83" y="143"/>
                </a:cubicBezTo>
                <a:cubicBezTo>
                  <a:pt x="80" y="139"/>
                  <a:pt x="79" y="143"/>
                  <a:pt x="74" y="138"/>
                </a:cubicBezTo>
                <a:cubicBezTo>
                  <a:pt x="73" y="136"/>
                  <a:pt x="68" y="135"/>
                  <a:pt x="68" y="133"/>
                </a:cubicBezTo>
                <a:cubicBezTo>
                  <a:pt x="70" y="130"/>
                  <a:pt x="61" y="130"/>
                  <a:pt x="58" y="127"/>
                </a:cubicBezTo>
                <a:cubicBezTo>
                  <a:pt x="55" y="122"/>
                  <a:pt x="58" y="122"/>
                  <a:pt x="55" y="119"/>
                </a:cubicBezTo>
                <a:cubicBezTo>
                  <a:pt x="53" y="116"/>
                  <a:pt x="55" y="113"/>
                  <a:pt x="52" y="110"/>
                </a:cubicBezTo>
                <a:cubicBezTo>
                  <a:pt x="47" y="107"/>
                  <a:pt x="50" y="102"/>
                  <a:pt x="45" y="105"/>
                </a:cubicBezTo>
                <a:cubicBezTo>
                  <a:pt x="42" y="108"/>
                  <a:pt x="39" y="101"/>
                  <a:pt x="39" y="104"/>
                </a:cubicBezTo>
                <a:cubicBezTo>
                  <a:pt x="39" y="107"/>
                  <a:pt x="38" y="105"/>
                  <a:pt x="36" y="107"/>
                </a:cubicBezTo>
                <a:cubicBezTo>
                  <a:pt x="36" y="104"/>
                  <a:pt x="35" y="104"/>
                  <a:pt x="33" y="102"/>
                </a:cubicBezTo>
                <a:cubicBezTo>
                  <a:pt x="32" y="102"/>
                  <a:pt x="32" y="99"/>
                  <a:pt x="30" y="96"/>
                </a:cubicBezTo>
                <a:cubicBezTo>
                  <a:pt x="29" y="93"/>
                  <a:pt x="32" y="90"/>
                  <a:pt x="29" y="84"/>
                </a:cubicBezTo>
                <a:cubicBezTo>
                  <a:pt x="26" y="79"/>
                  <a:pt x="18" y="77"/>
                  <a:pt x="18" y="73"/>
                </a:cubicBezTo>
                <a:cubicBezTo>
                  <a:pt x="17" y="67"/>
                  <a:pt x="11" y="68"/>
                  <a:pt x="12" y="62"/>
                </a:cubicBezTo>
                <a:cubicBezTo>
                  <a:pt x="12" y="56"/>
                  <a:pt x="20" y="54"/>
                  <a:pt x="17" y="50"/>
                </a:cubicBezTo>
                <a:cubicBezTo>
                  <a:pt x="15" y="45"/>
                  <a:pt x="20" y="46"/>
                  <a:pt x="20" y="45"/>
                </a:cubicBezTo>
                <a:cubicBezTo>
                  <a:pt x="18" y="43"/>
                  <a:pt x="11" y="45"/>
                  <a:pt x="11" y="42"/>
                </a:cubicBezTo>
                <a:cubicBezTo>
                  <a:pt x="11" y="39"/>
                  <a:pt x="8" y="36"/>
                  <a:pt x="6" y="31"/>
                </a:cubicBezTo>
                <a:cubicBezTo>
                  <a:pt x="6" y="28"/>
                  <a:pt x="4" y="28"/>
                  <a:pt x="4" y="25"/>
                </a:cubicBezTo>
                <a:cubicBezTo>
                  <a:pt x="6" y="23"/>
                  <a:pt x="1" y="23"/>
                  <a:pt x="1" y="22"/>
                </a:cubicBezTo>
                <a:cubicBezTo>
                  <a:pt x="1" y="20"/>
                  <a:pt x="4" y="20"/>
                  <a:pt x="4" y="19"/>
                </a:cubicBezTo>
                <a:cubicBezTo>
                  <a:pt x="4" y="17"/>
                  <a:pt x="3" y="17"/>
                  <a:pt x="3" y="17"/>
                </a:cubicBezTo>
                <a:cubicBezTo>
                  <a:pt x="3" y="15"/>
                  <a:pt x="3" y="14"/>
                  <a:pt x="3" y="12"/>
                </a:cubicBezTo>
                <a:cubicBezTo>
                  <a:pt x="3" y="11"/>
                  <a:pt x="1" y="11"/>
                  <a:pt x="1" y="11"/>
                </a:cubicBezTo>
                <a:cubicBezTo>
                  <a:pt x="1" y="9"/>
                  <a:pt x="1" y="9"/>
                  <a:pt x="1" y="9"/>
                </a:cubicBezTo>
                <a:cubicBezTo>
                  <a:pt x="1" y="8"/>
                  <a:pt x="0" y="8"/>
                  <a:pt x="0" y="6"/>
                </a:cubicBezTo>
                <a:cubicBezTo>
                  <a:pt x="0" y="5"/>
                  <a:pt x="3" y="6"/>
                  <a:pt x="3" y="6"/>
                </a:cubicBezTo>
                <a:cubicBezTo>
                  <a:pt x="4" y="5"/>
                  <a:pt x="3" y="0"/>
                  <a:pt x="6" y="3"/>
                </a:cubicBezTo>
                <a:cubicBezTo>
                  <a:pt x="6" y="3"/>
                  <a:pt x="6" y="3"/>
                  <a:pt x="6" y="3"/>
                </a:cubicBezTo>
                <a:cubicBezTo>
                  <a:pt x="9" y="6"/>
                  <a:pt x="11" y="11"/>
                  <a:pt x="15" y="12"/>
                </a:cubicBezTo>
                <a:cubicBezTo>
                  <a:pt x="17" y="12"/>
                  <a:pt x="17" y="12"/>
                  <a:pt x="18" y="12"/>
                </a:cubicBezTo>
                <a:cubicBezTo>
                  <a:pt x="18" y="12"/>
                  <a:pt x="18" y="11"/>
                  <a:pt x="20" y="11"/>
                </a:cubicBezTo>
                <a:cubicBezTo>
                  <a:pt x="20" y="12"/>
                  <a:pt x="20" y="12"/>
                  <a:pt x="20" y="12"/>
                </a:cubicBezTo>
                <a:cubicBezTo>
                  <a:pt x="21" y="12"/>
                  <a:pt x="21" y="12"/>
                  <a:pt x="21" y="11"/>
                </a:cubicBezTo>
                <a:cubicBezTo>
                  <a:pt x="23" y="9"/>
                  <a:pt x="23" y="9"/>
                  <a:pt x="23" y="9"/>
                </a:cubicBezTo>
                <a:cubicBezTo>
                  <a:pt x="24" y="8"/>
                  <a:pt x="24" y="8"/>
                  <a:pt x="24" y="8"/>
                </a:cubicBezTo>
                <a:cubicBezTo>
                  <a:pt x="24" y="8"/>
                  <a:pt x="26" y="6"/>
                  <a:pt x="27" y="6"/>
                </a:cubicBezTo>
                <a:cubicBezTo>
                  <a:pt x="27" y="5"/>
                  <a:pt x="30" y="2"/>
                  <a:pt x="32" y="3"/>
                </a:cubicBezTo>
                <a:cubicBezTo>
                  <a:pt x="35" y="6"/>
                  <a:pt x="35" y="6"/>
                  <a:pt x="35" y="6"/>
                </a:cubicBezTo>
                <a:cubicBezTo>
                  <a:pt x="35" y="6"/>
                  <a:pt x="33" y="6"/>
                  <a:pt x="33" y="8"/>
                </a:cubicBezTo>
                <a:cubicBezTo>
                  <a:pt x="33" y="9"/>
                  <a:pt x="35" y="9"/>
                  <a:pt x="35" y="9"/>
                </a:cubicBezTo>
                <a:cubicBezTo>
                  <a:pt x="35" y="11"/>
                  <a:pt x="32" y="11"/>
                  <a:pt x="32" y="11"/>
                </a:cubicBezTo>
                <a:cubicBezTo>
                  <a:pt x="32" y="12"/>
                  <a:pt x="32" y="12"/>
                  <a:pt x="32" y="12"/>
                </a:cubicBezTo>
                <a:cubicBezTo>
                  <a:pt x="33" y="12"/>
                  <a:pt x="33" y="12"/>
                  <a:pt x="33" y="14"/>
                </a:cubicBezTo>
                <a:cubicBezTo>
                  <a:pt x="33" y="14"/>
                  <a:pt x="33" y="15"/>
                  <a:pt x="35" y="15"/>
                </a:cubicBezTo>
                <a:cubicBezTo>
                  <a:pt x="35" y="14"/>
                  <a:pt x="35" y="14"/>
                  <a:pt x="35" y="14"/>
                </a:cubicBezTo>
                <a:cubicBezTo>
                  <a:pt x="36" y="15"/>
                  <a:pt x="35" y="19"/>
                  <a:pt x="39" y="17"/>
                </a:cubicBezTo>
              </a:path>
            </a:pathLst>
          </a:custGeom>
          <a:gradFill>
            <a:gsLst>
              <a:gs pos="50000">
                <a:schemeClr val="accent4"/>
              </a:gs>
              <a:gs pos="94000">
                <a:schemeClr val="accent1"/>
              </a:gs>
            </a:gsLst>
            <a:lin ang="7200000" scaled="0"/>
          </a:gradFill>
          <a:ln w="3175" cmpd="sng">
            <a:solidFill>
              <a:schemeClr val="bg1"/>
            </a:solidFill>
            <a:round/>
            <a:headEnd/>
            <a:tailEnd/>
          </a:ln>
        </p:spPr>
        <p:txBody>
          <a:bodyPr/>
          <a:lstStyle>
            <a:defPPr>
              <a:defRPr lang="en-US"/>
            </a:defPPr>
            <a:lvl1pPr marL="0" algn="l" defTabSz="913368" rtl="0" latinLnBrk="0">
              <a:defRPr sz="1800" kern="1200">
                <a:solidFill>
                  <a:schemeClr val="tx1"/>
                </a:solidFill>
                <a:latin typeface="+mn-lt"/>
                <a:ea typeface="+mn-ea"/>
                <a:cs typeface="+mn-cs"/>
              </a:defRPr>
            </a:lvl1pPr>
            <a:lvl2pPr marL="456684" algn="l" defTabSz="913368" rtl="0" latinLnBrk="0">
              <a:defRPr sz="1800" kern="1200">
                <a:solidFill>
                  <a:schemeClr val="tx1"/>
                </a:solidFill>
                <a:latin typeface="+mn-lt"/>
                <a:ea typeface="+mn-ea"/>
                <a:cs typeface="+mn-cs"/>
              </a:defRPr>
            </a:lvl2pPr>
            <a:lvl3pPr marL="913368" algn="l" defTabSz="913368" rtl="0" latinLnBrk="0">
              <a:defRPr sz="1800" kern="1200">
                <a:solidFill>
                  <a:schemeClr val="tx1"/>
                </a:solidFill>
                <a:latin typeface="+mn-lt"/>
                <a:ea typeface="+mn-ea"/>
                <a:cs typeface="+mn-cs"/>
              </a:defRPr>
            </a:lvl3pPr>
            <a:lvl4pPr marL="1370054" algn="l" defTabSz="913368" rtl="0" latinLnBrk="0">
              <a:defRPr sz="1800" kern="1200">
                <a:solidFill>
                  <a:schemeClr val="tx1"/>
                </a:solidFill>
                <a:latin typeface="+mn-lt"/>
                <a:ea typeface="+mn-ea"/>
                <a:cs typeface="+mn-cs"/>
              </a:defRPr>
            </a:lvl4pPr>
            <a:lvl5pPr marL="1826738" algn="l" defTabSz="913368" rtl="0" latinLnBrk="0">
              <a:defRPr sz="1800" kern="1200">
                <a:solidFill>
                  <a:schemeClr val="tx1"/>
                </a:solidFill>
                <a:latin typeface="+mn-lt"/>
                <a:ea typeface="+mn-ea"/>
                <a:cs typeface="+mn-cs"/>
              </a:defRPr>
            </a:lvl5pPr>
            <a:lvl6pPr marL="2283423" algn="l" defTabSz="913368" rtl="0" latinLnBrk="0">
              <a:defRPr sz="1800" kern="1200">
                <a:solidFill>
                  <a:schemeClr val="tx1"/>
                </a:solidFill>
                <a:latin typeface="+mn-lt"/>
                <a:ea typeface="+mn-ea"/>
                <a:cs typeface="+mn-cs"/>
              </a:defRPr>
            </a:lvl6pPr>
            <a:lvl7pPr marL="2740107" algn="l" defTabSz="913368" rtl="0" latinLnBrk="0">
              <a:defRPr sz="1800" kern="1200">
                <a:solidFill>
                  <a:schemeClr val="tx1"/>
                </a:solidFill>
                <a:latin typeface="+mn-lt"/>
                <a:ea typeface="+mn-ea"/>
                <a:cs typeface="+mn-cs"/>
              </a:defRPr>
            </a:lvl7pPr>
            <a:lvl8pPr marL="3196791" algn="l" defTabSz="913368" rtl="0" latinLnBrk="0">
              <a:defRPr sz="1800" kern="1200">
                <a:solidFill>
                  <a:schemeClr val="tx1"/>
                </a:solidFill>
                <a:latin typeface="+mn-lt"/>
                <a:ea typeface="+mn-ea"/>
                <a:cs typeface="+mn-cs"/>
              </a:defRPr>
            </a:lvl8pPr>
            <a:lvl9pPr marL="3653475" algn="l" defTabSz="913368" rtl="0" latinLnBrk="0">
              <a:defRPr sz="1800" kern="1200">
                <a:solidFill>
                  <a:schemeClr val="tx1"/>
                </a:solidFill>
                <a:latin typeface="+mn-lt"/>
                <a:ea typeface="+mn-ea"/>
                <a:cs typeface="+mn-cs"/>
              </a:defRPr>
            </a:lvl9pPr>
          </a:lstStyle>
          <a:p>
            <a:endParaRPr lang="en-GB" sz="1770">
              <a:latin typeface="+mj-lt"/>
            </a:endParaRPr>
          </a:p>
        </p:txBody>
      </p:sp>
    </p:spTree>
    <p:extLst>
      <p:ext uri="{BB962C8B-B14F-4D97-AF65-F5344CB8AC3E}">
        <p14:creationId xmlns:p14="http://schemas.microsoft.com/office/powerpoint/2010/main" val="299558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493FBC-A831-4D33-89B3-14805E68C23A}"/>
              </a:ext>
            </a:extLst>
          </p:cNvPr>
          <p:cNvSpPr>
            <a:spLocks noGrp="1"/>
          </p:cNvSpPr>
          <p:nvPr>
            <p:ph type="title"/>
          </p:nvPr>
        </p:nvSpPr>
        <p:spPr>
          <a:xfrm>
            <a:off x="197593" y="0"/>
            <a:ext cx="6902269" cy="872061"/>
          </a:xfrm>
        </p:spPr>
        <p:txBody>
          <a:bodyPr/>
          <a:lstStyle/>
          <a:p>
            <a:r>
              <a:rPr lang="ru-RU" dirty="0"/>
              <a:t>Технологийн тоног төхөөрөмжийг оруулах/гаргах үед эд анги хэлбэрээр нэвтрүүлж буй барааг ангилах шийдвэр гаргах</a:t>
            </a:r>
          </a:p>
        </p:txBody>
      </p:sp>
      <p:sp>
        <p:nvSpPr>
          <p:cNvPr id="4" name="Номер слайда 3">
            <a:extLst>
              <a:ext uri="{FF2B5EF4-FFF2-40B4-BE49-F238E27FC236}">
                <a16:creationId xmlns:a16="http://schemas.microsoft.com/office/drawing/2014/main" id="{E20A012F-0EBF-4A9B-92E2-5786793824D0}"/>
              </a:ext>
            </a:extLst>
          </p:cNvPr>
          <p:cNvSpPr>
            <a:spLocks noGrp="1"/>
          </p:cNvSpPr>
          <p:nvPr>
            <p:ph type="sldNum" sz="quarter" idx="11"/>
          </p:nvPr>
        </p:nvSpPr>
        <p:spPr/>
        <p:txBody>
          <a:bodyPr/>
          <a:lstStyle/>
          <a:p>
            <a:fld id="{26E6542A-CDDE-0A4D-9BEA-1CDB85DF59E6}" type="slidenum">
              <a:rPr lang="en-US" smtClean="0"/>
              <a:pPr/>
              <a:t>10</a:t>
            </a:fld>
            <a:endParaRPr lang="en-US" dirty="0"/>
          </a:p>
        </p:txBody>
      </p:sp>
      <p:sp>
        <p:nvSpPr>
          <p:cNvPr id="18" name="Скругленный прямоугольник 16">
            <a:extLst>
              <a:ext uri="{FF2B5EF4-FFF2-40B4-BE49-F238E27FC236}">
                <a16:creationId xmlns:a16="http://schemas.microsoft.com/office/drawing/2014/main" id="{9FBF8865-3943-4781-A87D-C59CDDDC77ED}"/>
              </a:ext>
            </a:extLst>
          </p:cNvPr>
          <p:cNvSpPr/>
          <p:nvPr/>
        </p:nvSpPr>
        <p:spPr>
          <a:xfrm>
            <a:off x="178225" y="1083733"/>
            <a:ext cx="8779507" cy="1320799"/>
          </a:xfrm>
          <a:prstGeom prst="roundRect">
            <a:avLst/>
          </a:prstGeom>
          <a:solidFill>
            <a:schemeClr val="accent1"/>
          </a:solidFill>
        </p:spPr>
        <p:style>
          <a:lnRef idx="0">
            <a:schemeClr val="accent2"/>
          </a:lnRef>
          <a:fillRef idx="3">
            <a:schemeClr val="accent2"/>
          </a:fillRef>
          <a:effectRef idx="3">
            <a:schemeClr val="accent2"/>
          </a:effectRef>
          <a:fontRef idx="minor">
            <a:schemeClr val="lt1"/>
          </a:fontRef>
        </p:style>
        <p:txBody>
          <a:bodyPr rtlCol="0" anchor="ctr"/>
          <a:lstStyle/>
          <a:p>
            <a:pPr lvl="0"/>
            <a:r>
              <a:rPr lang="ru-RU" sz="1400" b="1" u="sng" dirty="0">
                <a:solidFill>
                  <a:schemeClr val="tx1"/>
                </a:solidFill>
                <a:latin typeface="Calibri" pitchFamily="34" charset="0"/>
                <a:cs typeface="Calibri" pitchFamily="34" charset="0"/>
              </a:rPr>
              <a:t>Өргөдлийг хоёр аргаар гаргаж болно:</a:t>
            </a:r>
            <a:endParaRPr lang="ru-RU" sz="1400" b="1" dirty="0">
              <a:solidFill>
                <a:schemeClr val="tx1"/>
              </a:solidFill>
              <a:latin typeface="Calibri" pitchFamily="34" charset="0"/>
              <a:cs typeface="Calibri" pitchFamily="34" charset="0"/>
            </a:endParaRPr>
          </a:p>
          <a:p>
            <a:pPr lvl="0"/>
            <a:r>
              <a:rPr lang="ru-RU" sz="1400" dirty="0">
                <a:solidFill>
                  <a:schemeClr val="tx1"/>
                </a:solidFill>
                <a:latin typeface="Calibri" pitchFamily="34" charset="0"/>
                <a:cs typeface="Calibri" pitchFamily="34" charset="0"/>
              </a:rPr>
              <a:t>- ОХУ-ын Холбооны гаалийн албаны албан ёсны сайт дахь ГЭЗҮА-ны оролцогчийн хувийн кабинетаар цахим хэлбэрээр (шийдвэр гаргах хугацаа 55 ажлын өдрийн дотор);</a:t>
            </a:r>
          </a:p>
          <a:p>
            <a:pPr lvl="0"/>
            <a:r>
              <a:rPr lang="ru-RU" sz="1400" dirty="0">
                <a:solidFill>
                  <a:schemeClr val="tx1"/>
                </a:solidFill>
                <a:latin typeface="Calibri" pitchFamily="34" charset="0"/>
                <a:cs typeface="Calibri" pitchFamily="34" charset="0"/>
              </a:rPr>
              <a:t>- эсхүл цаасан хэлбэрээр (шийдвэр гаргах хугацаа 90 хоногийн дотор).</a:t>
            </a:r>
          </a:p>
        </p:txBody>
      </p:sp>
      <p:sp>
        <p:nvSpPr>
          <p:cNvPr id="25" name="Rectangle 36">
            <a:extLst>
              <a:ext uri="{FF2B5EF4-FFF2-40B4-BE49-F238E27FC236}">
                <a16:creationId xmlns:a16="http://schemas.microsoft.com/office/drawing/2014/main" id="{F783584B-E165-4B87-B099-3D82664A896D}"/>
              </a:ext>
            </a:extLst>
          </p:cNvPr>
          <p:cNvSpPr/>
          <p:nvPr/>
        </p:nvSpPr>
        <p:spPr>
          <a:xfrm>
            <a:off x="178225" y="4978409"/>
            <a:ext cx="8779507" cy="1143004"/>
          </a:xfrm>
          <a:prstGeom prst="rect">
            <a:avLst/>
          </a:prstGeom>
          <a:solidFill>
            <a:schemeClr val="bg2">
              <a:lumMod val="8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lvl="0" algn="just" defTabSz="228554"/>
            <a:r>
              <a:rPr lang="ru-RU" sz="1400" b="1" i="1" dirty="0">
                <a:latin typeface="Calibri" pitchFamily="34" charset="0"/>
                <a:cs typeface="Calibri" pitchFamily="34" charset="0"/>
              </a:rPr>
              <a:t>Аргачилсан зөвлөмжийг ОХУ-ын Холбооны гаалийн албаны албан ёсны сайтад байршуулсан:</a:t>
            </a:r>
          </a:p>
          <a:p>
            <a:pPr marL="285750" lvl="0" indent="-285750" algn="just" defTabSz="228554">
              <a:buFont typeface="Wingdings" pitchFamily="2" charset="2"/>
              <a:buChar char="Ø"/>
            </a:pPr>
            <a:r>
              <a:rPr lang="ru-RU" sz="1400" i="1" dirty="0">
                <a:latin typeface="Calibri" pitchFamily="34" charset="0"/>
                <a:cs typeface="Calibri" pitchFamily="34" charset="0"/>
              </a:rPr>
              <a:t>«ГЭЗҮА-ны оролцогчид» хэсгийн «ГЭЗҮА-ны оролцогчдын анхааралд» дэд хэсэгт https://customs.gov.ru</a:t>
            </a:r>
          </a:p>
        </p:txBody>
      </p:sp>
      <p:sp>
        <p:nvSpPr>
          <p:cNvPr id="26" name="Rectangle 36">
            <a:extLst>
              <a:ext uri="{FF2B5EF4-FFF2-40B4-BE49-F238E27FC236}">
                <a16:creationId xmlns:a16="http://schemas.microsoft.com/office/drawing/2014/main" id="{70621710-6649-4FEA-8C86-AA063A90349E}"/>
              </a:ext>
            </a:extLst>
          </p:cNvPr>
          <p:cNvSpPr/>
          <p:nvPr/>
        </p:nvSpPr>
        <p:spPr>
          <a:xfrm>
            <a:off x="178225" y="2689376"/>
            <a:ext cx="8779507" cy="2009627"/>
          </a:xfrm>
          <a:prstGeom prst="rect">
            <a:avLst/>
          </a:prstGeom>
          <a:solidFill>
            <a:schemeClr val="accent3"/>
          </a:solidFill>
          <a:ln/>
        </p:spPr>
        <p:style>
          <a:lnRef idx="0">
            <a:schemeClr val="accent3"/>
          </a:lnRef>
          <a:fillRef idx="3">
            <a:schemeClr val="accent3"/>
          </a:fillRef>
          <a:effectRef idx="3">
            <a:schemeClr val="accent3"/>
          </a:effectRef>
          <a:fontRef idx="minor">
            <a:schemeClr val="lt1"/>
          </a:fontRef>
        </p:style>
        <p:txBody>
          <a:bodyPr rtlCol="0" anchor="ctr"/>
          <a:lstStyle/>
          <a:p>
            <a:pPr lvl="0" algn="just" defTabSz="228554"/>
            <a:r>
              <a:rPr lang="ru-RU" sz="1400" b="1" u="sng" dirty="0">
                <a:solidFill>
                  <a:schemeClr val="bg1"/>
                </a:solidFill>
                <a:latin typeface="Calibri" panose="020F0502020204030204" pitchFamily="34" charset="0"/>
                <a:cs typeface="Calibri" panose="020F0502020204030204" pitchFamily="34" charset="0"/>
              </a:rPr>
              <a:t>Барааг ангилах шийдвэр авахын давуу талууд:</a:t>
            </a:r>
          </a:p>
          <a:p>
            <a:pPr lvl="0" algn="just" defTabSz="228554"/>
            <a:r>
              <a:rPr lang="ru-RU" sz="1400" dirty="0">
                <a:solidFill>
                  <a:schemeClr val="bg1"/>
                </a:solidFill>
                <a:latin typeface="Calibri" panose="020F0502020204030204" pitchFamily="34" charset="0"/>
                <a:cs typeface="Calibri" panose="020F0502020204030204" pitchFamily="34" charset="0"/>
              </a:rPr>
              <a:t>— тусдаа эд ангиар нийлүүлж буй тоног төхөөрөмжид ЕЭЗХ-ны БНТА-ын нэгдсэн арван оронтой код олгогдох ба барааны мэдүүлэгт уг кодыг зааж өгнө;</a:t>
            </a:r>
          </a:p>
          <a:p>
            <a:pPr lvl="0" algn="just" defTabSz="228554"/>
            <a:r>
              <a:rPr lang="ru-RU" sz="1400" dirty="0">
                <a:solidFill>
                  <a:schemeClr val="bg1"/>
                </a:solidFill>
                <a:latin typeface="Calibri" panose="020F0502020204030204" pitchFamily="34" charset="0"/>
                <a:cs typeface="Calibri" panose="020F0502020204030204" pitchFamily="34" charset="0"/>
              </a:rPr>
              <a:t>— оруулж буй тоног төхөөрөмжийн эд ангиудыг агуулахад хуримтлуулахгүйгээр шууд угсралт хийх боломжтой;</a:t>
            </a:r>
          </a:p>
          <a:p>
            <a:pPr lvl="0" algn="just" defTabSz="228554"/>
            <a:r>
              <a:rPr lang="ru-RU" sz="1400" dirty="0">
                <a:solidFill>
                  <a:schemeClr val="bg1"/>
                </a:solidFill>
                <a:latin typeface="Calibri" panose="020F0502020204030204" pitchFamily="34" charset="0"/>
                <a:cs typeface="Calibri" panose="020F0502020204030204" pitchFamily="34" charset="0"/>
              </a:rPr>
              <a:t>— тоног төхөөрөмжийн эд ангийг гаалийн мэдүүлэг бүрдүүлэх үед нэмэлт техникийн баримт бичгийг бүрдүүлэх шаардлагагүй;</a:t>
            </a:r>
          </a:p>
          <a:p>
            <a:pPr lvl="0" algn="just" defTabSz="228554"/>
            <a:r>
              <a:rPr lang="ru-RU" sz="1400" dirty="0">
                <a:solidFill>
                  <a:schemeClr val="bg1"/>
                </a:solidFill>
                <a:latin typeface="Calibri" panose="020F0502020204030204" pitchFamily="34" charset="0"/>
                <a:cs typeface="Calibri" panose="020F0502020204030204" pitchFamily="34" charset="0"/>
              </a:rPr>
              <a:t>— тоног төхөөрөмжийг хэд хэдэн гадаад эдийн засгийн гэрээгээр оруулах боломжтой;</a:t>
            </a:r>
          </a:p>
          <a:p>
            <a:pPr lvl="0" algn="just" defTabSz="228554"/>
            <a:r>
              <a:rPr lang="ru-RU" sz="1400" dirty="0">
                <a:solidFill>
                  <a:schemeClr val="bg1"/>
                </a:solidFill>
                <a:latin typeface="Calibri" panose="020F0502020204030204" pitchFamily="34" charset="0"/>
                <a:cs typeface="Calibri" panose="020F0502020204030204" pitchFamily="34" charset="0"/>
              </a:rPr>
              <a:t>— тоног төхөөрөмжийн сүүлчийн эд ангийн барааны мэдүүлгийг гаргах хугацааг 10 жил хүртэл сунгах боломжтой.</a:t>
            </a:r>
          </a:p>
        </p:txBody>
      </p:sp>
    </p:spTree>
    <p:extLst>
      <p:ext uri="{BB962C8B-B14F-4D97-AF65-F5344CB8AC3E}">
        <p14:creationId xmlns:p14="http://schemas.microsoft.com/office/powerpoint/2010/main" val="2375433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2B8408-C10E-4CED-B7EE-E115AF54F7F7}"/>
              </a:ext>
            </a:extLst>
          </p:cNvPr>
          <p:cNvSpPr>
            <a:spLocks noGrp="1"/>
          </p:cNvSpPr>
          <p:nvPr>
            <p:ph type="title"/>
          </p:nvPr>
        </p:nvSpPr>
        <p:spPr>
          <a:xfrm>
            <a:off x="132927" y="0"/>
            <a:ext cx="6902269" cy="872061"/>
          </a:xfrm>
        </p:spPr>
        <p:txBody>
          <a:bodyPr>
            <a:normAutofit/>
          </a:bodyPr>
          <a:lstStyle/>
          <a:p>
            <a:r>
              <a:rPr lang="ru-RU" dirty="0"/>
              <a:t>EAM барааны гарал үүслийн гэрчилгээний шаардлага (Түр хэлэлцээрийн 3 дугаар хавсралтын барааны гарал үүслийг тодорхойлох дүрэмд хавсаргасан)</a:t>
            </a:r>
          </a:p>
        </p:txBody>
      </p:sp>
      <p:sp>
        <p:nvSpPr>
          <p:cNvPr id="4" name="Номер слайда 3">
            <a:extLst>
              <a:ext uri="{FF2B5EF4-FFF2-40B4-BE49-F238E27FC236}">
                <a16:creationId xmlns:a16="http://schemas.microsoft.com/office/drawing/2014/main" id="{6A59347D-58CF-4C26-BCAA-C2FB7BFA920A}"/>
              </a:ext>
            </a:extLst>
          </p:cNvPr>
          <p:cNvSpPr>
            <a:spLocks noGrp="1"/>
          </p:cNvSpPr>
          <p:nvPr>
            <p:ph type="sldNum" sz="quarter" idx="11"/>
          </p:nvPr>
        </p:nvSpPr>
        <p:spPr/>
        <p:txBody>
          <a:bodyPr/>
          <a:lstStyle/>
          <a:p>
            <a:fld id="{26E6542A-CDDE-0A4D-9BEA-1CDB85DF59E6}" type="slidenum">
              <a:rPr lang="en-US" smtClean="0"/>
              <a:pPr/>
              <a:t>2</a:t>
            </a:fld>
            <a:endParaRPr lang="en-US" dirty="0"/>
          </a:p>
        </p:txBody>
      </p:sp>
      <p:graphicFrame>
        <p:nvGraphicFramePr>
          <p:cNvPr id="8" name="Схема 7">
            <a:extLst>
              <a:ext uri="{FF2B5EF4-FFF2-40B4-BE49-F238E27FC236}">
                <a16:creationId xmlns:a16="http://schemas.microsoft.com/office/drawing/2014/main" id="{D7561A85-69CD-40D8-A722-693CD756EF12}"/>
              </a:ext>
            </a:extLst>
          </p:cNvPr>
          <p:cNvGraphicFramePr/>
          <p:nvPr>
            <p:extLst>
              <p:ext uri="{D42A27DB-BD31-4B8C-83A1-F6EECF244321}">
                <p14:modId xmlns:p14="http://schemas.microsoft.com/office/powerpoint/2010/main" val="1093391196"/>
              </p:ext>
            </p:extLst>
          </p:nvPr>
        </p:nvGraphicFramePr>
        <p:xfrm>
          <a:off x="-81582" y="950663"/>
          <a:ext cx="6079067" cy="56726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56" name="Picture 32"/>
          <p:cNvPicPr>
            <a:picLocks noChangeAspect="1" noChangeArrowheads="1"/>
          </p:cNvPicPr>
          <p:nvPr/>
        </p:nvPicPr>
        <p:blipFill rotWithShape="1">
          <a:blip r:embed="rId7">
            <a:extLst>
              <a:ext uri="{28A0092B-C50C-407E-A947-70E740481C1C}">
                <a14:useLocalDpi xmlns:a14="http://schemas.microsoft.com/office/drawing/2010/main" val="0"/>
              </a:ext>
            </a:extLst>
          </a:blip>
          <a:srcRect l="6378" t="13343" r="78527" b="11661"/>
          <a:stretch/>
        </p:blipFill>
        <p:spPr bwMode="auto">
          <a:xfrm>
            <a:off x="5921293" y="1263926"/>
            <a:ext cx="3214240" cy="4799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952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2B8408-C10E-4CED-B7EE-E115AF54F7F7}"/>
              </a:ext>
            </a:extLst>
          </p:cNvPr>
          <p:cNvSpPr>
            <a:spLocks noGrp="1"/>
          </p:cNvSpPr>
          <p:nvPr>
            <p:ph type="title"/>
          </p:nvPr>
        </p:nvSpPr>
        <p:spPr/>
        <p:txBody>
          <a:bodyPr>
            <a:normAutofit/>
          </a:bodyPr>
          <a:lstStyle/>
          <a:p>
            <a:r>
              <a:rPr lang="ru-RU" dirty="0"/>
              <a:t>Барааны гарал үүслийг тодорхойлох шалгуур (Түр хэлэлцээрийн 3 дугаар хавсралтын барааны гарал үүслийг тодорхойлох дүрэмд хавсаргасан)</a:t>
            </a:r>
          </a:p>
        </p:txBody>
      </p:sp>
      <p:sp>
        <p:nvSpPr>
          <p:cNvPr id="4" name="Номер слайда 3">
            <a:extLst>
              <a:ext uri="{FF2B5EF4-FFF2-40B4-BE49-F238E27FC236}">
                <a16:creationId xmlns:a16="http://schemas.microsoft.com/office/drawing/2014/main" id="{6A59347D-58CF-4C26-BCAA-C2FB7BFA920A}"/>
              </a:ext>
            </a:extLst>
          </p:cNvPr>
          <p:cNvSpPr>
            <a:spLocks noGrp="1"/>
          </p:cNvSpPr>
          <p:nvPr>
            <p:ph type="sldNum" sz="quarter" idx="11"/>
          </p:nvPr>
        </p:nvSpPr>
        <p:spPr/>
        <p:txBody>
          <a:bodyPr/>
          <a:lstStyle/>
          <a:p>
            <a:fld id="{26E6542A-CDDE-0A4D-9BEA-1CDB85DF59E6}" type="slidenum">
              <a:rPr lang="en-US" smtClean="0"/>
              <a:pPr/>
              <a:t>3</a:t>
            </a:fld>
            <a:endParaRPr lang="en-US" dirty="0"/>
          </a:p>
        </p:txBody>
      </p:sp>
      <p:graphicFrame>
        <p:nvGraphicFramePr>
          <p:cNvPr id="5" name="Таблица 4"/>
          <p:cNvGraphicFramePr>
            <a:graphicFrameLocks noGrp="1"/>
          </p:cNvGraphicFramePr>
          <p:nvPr>
            <p:extLst>
              <p:ext uri="{D42A27DB-BD31-4B8C-83A1-F6EECF244321}">
                <p14:modId xmlns:p14="http://schemas.microsoft.com/office/powerpoint/2010/main" val="596164874"/>
              </p:ext>
            </p:extLst>
          </p:nvPr>
        </p:nvGraphicFramePr>
        <p:xfrm>
          <a:off x="220131" y="1192910"/>
          <a:ext cx="8695265" cy="4934738"/>
        </p:xfrm>
        <a:graphic>
          <a:graphicData uri="http://schemas.openxmlformats.org/drawingml/2006/table">
            <a:tbl>
              <a:tblPr firstRow="1" bandRow="1">
                <a:tableStyleId>{F5AB1C69-6EDB-4FF4-983F-18BD219EF322}</a:tableStyleId>
              </a:tblPr>
              <a:tblGrid>
                <a:gridCol w="5123528">
                  <a:extLst>
                    <a:ext uri="{9D8B030D-6E8A-4147-A177-3AD203B41FA5}">
                      <a16:colId xmlns:a16="http://schemas.microsoft.com/office/drawing/2014/main" val="20000"/>
                    </a:ext>
                  </a:extLst>
                </a:gridCol>
                <a:gridCol w="3571737">
                  <a:extLst>
                    <a:ext uri="{9D8B030D-6E8A-4147-A177-3AD203B41FA5}">
                      <a16:colId xmlns:a16="http://schemas.microsoft.com/office/drawing/2014/main" val="20001"/>
                    </a:ext>
                  </a:extLst>
                </a:gridCol>
              </a:tblGrid>
              <a:tr h="423698">
                <a:tc>
                  <a:txBody>
                    <a:bodyPr/>
                    <a:lstStyle/>
                    <a:p>
                      <a:pPr algn="ctr"/>
                      <a:r>
                        <a:rPr lang="ru-RU" sz="1600" dirty="0"/>
                        <a:t>Гарал үүслийн шалгуур</a:t>
                      </a:r>
                    </a:p>
                  </a:txBody>
                  <a:tcPr anchor="ctr"/>
                </a:tc>
                <a:tc>
                  <a:txBody>
                    <a:bodyPr/>
                    <a:lstStyle/>
                    <a:p>
                      <a:pPr algn="ctr"/>
                      <a:r>
                        <a:rPr lang="ru-RU" sz="1600" dirty="0"/>
                        <a:t>9-р хүснэгт дэх тэмдэглэгээ</a:t>
                      </a:r>
                    </a:p>
                  </a:txBody>
                  <a:tcPr anchor="ctr"/>
                </a:tc>
                <a:extLst>
                  <a:ext uri="{0D108BD9-81ED-4DB2-BD59-A6C34878D82A}">
                    <a16:rowId xmlns:a16="http://schemas.microsoft.com/office/drawing/2014/main" val="10000"/>
                  </a:ext>
                </a:extLst>
              </a:tr>
              <a:tr h="742611">
                <a:tc>
                  <a:txBody>
                    <a:bodyPr/>
                    <a:lstStyle/>
                    <a:p>
                      <a:pPr algn="ctr"/>
                      <a:r>
                        <a:rPr lang="ru-RU" sz="1600" dirty="0"/>
                        <a:t>(а) Бараа нь Хэлэлцээрийн 4 дүгээр зүйлийн дагуу Талын нутаг дэвсгэрт бүрэн олж авагдсан буюу үйлдвэрлэгдсэн</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WO (Wholly obtained — бүрэн олж авагдсан)</a:t>
                      </a:r>
                      <a:endParaRPr lang="ru-RU" sz="1600" kern="1200" dirty="0">
                        <a:solidFill>
                          <a:schemeClr val="dk1"/>
                        </a:solidFill>
                        <a:latin typeface="+mn-lt"/>
                        <a:ea typeface="+mn-ea"/>
                        <a:cs typeface="+mn-cs"/>
                      </a:endParaRPr>
                    </a:p>
                  </a:txBody>
                  <a:tcPr anchor="ctr"/>
                </a:tc>
                <a:extLst>
                  <a:ext uri="{0D108BD9-81ED-4DB2-BD59-A6C34878D82A}">
                    <a16:rowId xmlns:a16="http://schemas.microsoft.com/office/drawing/2014/main" val="10001"/>
                  </a:ext>
                </a:extLst>
              </a:tr>
              <a:tr h="671995">
                <a:tc>
                  <a:txBody>
                    <a:bodyPr/>
                    <a:lstStyle/>
                    <a:p>
                      <a:pPr algn="ctr"/>
                      <a:r>
                        <a:rPr lang="ru-RU" sz="1600" dirty="0"/>
                        <a:t>(b) Бараа нь Талын нутаг дэвсгэрт зөвхөн нэг буюу хэд хэдэн Талаас гарал үүсэлтэй материалаас үйлдвэрлэгдсэн</a:t>
                      </a:r>
                    </a:p>
                  </a:txBody>
                  <a:tcPr anchor="ctr"/>
                </a:tc>
                <a:tc>
                  <a:txBody>
                    <a:bodyPr/>
                    <a:lstStyle/>
                    <a:p>
                      <a:pPr algn="ctr"/>
                      <a:r>
                        <a:rPr lang="en-US" sz="1600" dirty="0"/>
                        <a:t>PE (Party exclusively — зөвхөн Талын материалаар)</a:t>
                      </a:r>
                      <a:endParaRPr lang="ru-RU" sz="1600" dirty="0"/>
                    </a:p>
                  </a:txBody>
                  <a:tcPr anchor="ctr"/>
                </a:tc>
                <a:extLst>
                  <a:ext uri="{0D108BD9-81ED-4DB2-BD59-A6C34878D82A}">
                    <a16:rowId xmlns:a16="http://schemas.microsoft.com/office/drawing/2014/main" val="10002"/>
                  </a:ext>
                </a:extLst>
              </a:tr>
              <a:tr h="9376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a:t>(с) Бараа нь Талын нутаг дэвсгэрт гарал үүсэлгүй материал ашиглан үйлдвэрлэгдсэн ба тийм материалын үнэ FCA нөхцлөөр барааны үнийн тавин (50) хувиас хэтрэхгүй байх нөхцөлтэйгээр</a:t>
                      </a:r>
                      <a:br>
                        <a:rPr lang="en-US" sz="1600" dirty="0"/>
                      </a:br>
                      <a:endParaRPr 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NOM (Non-originating materials — гарал үүсэлгүй материал)</a:t>
                      </a:r>
                      <a:endParaRPr lang="ru-RU" sz="1600" dirty="0"/>
                    </a:p>
                  </a:txBody>
                  <a:tcPr anchor="ctr"/>
                </a:tc>
                <a:extLst>
                  <a:ext uri="{0D108BD9-81ED-4DB2-BD59-A6C34878D82A}">
                    <a16:rowId xmlns:a16="http://schemas.microsoft.com/office/drawing/2014/main" val="10003"/>
                  </a:ext>
                </a:extLst>
              </a:tr>
              <a:tr h="907924">
                <a:tc>
                  <a:txBody>
                    <a:bodyPr/>
                    <a:lstStyle/>
                    <a:p>
                      <a:pPr algn="ctr"/>
                      <a:r>
                        <a:rPr lang="ru-RU" sz="1600" dirty="0"/>
                        <a:t>(d) Бараа нь Талын нутаг дэвсгэрт гарал үүсэлгүй материал ашиглан үйлдвэрлэгдсэн ба үйлдвэрлэгдсэн барааны Гармончлогдсон системийн код нь тийм гарал үүсэлгүй материалын кодоос эхний дөрвөн орны түвшинд аль нэгэнд нь өөр байх нөхцөлтэйгээр</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CTH (Change in tariff heading — тарифын кодын өөрчлөлт)</a:t>
                      </a:r>
                      <a:endParaRPr lang="en-US" sz="1600" kern="1200" dirty="0">
                        <a:solidFill>
                          <a:schemeClr val="dk1"/>
                        </a:solidFill>
                        <a:latin typeface="+mn-lt"/>
                        <a:ea typeface="+mn-ea"/>
                        <a:cs typeface="+mn-cs"/>
                      </a:endParaRP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2495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2B8408-C10E-4CED-B7EE-E115AF54F7F7}"/>
              </a:ext>
            </a:extLst>
          </p:cNvPr>
          <p:cNvSpPr>
            <a:spLocks noGrp="1"/>
          </p:cNvSpPr>
          <p:nvPr>
            <p:ph type="title"/>
          </p:nvPr>
        </p:nvSpPr>
        <p:spPr/>
        <p:txBody>
          <a:bodyPr/>
          <a:lstStyle/>
          <a:p>
            <a:r>
              <a:rPr lang="ru-RU" dirty="0"/>
              <a:t>Шууд нийлүүлэлт</a:t>
            </a:r>
            <a:br>
              <a:rPr lang="ru-RU" dirty="0"/>
            </a:br>
            <a:endParaRPr lang="ru-RU" dirty="0"/>
          </a:p>
        </p:txBody>
      </p:sp>
      <p:sp>
        <p:nvSpPr>
          <p:cNvPr id="4" name="Номер слайда 3">
            <a:extLst>
              <a:ext uri="{FF2B5EF4-FFF2-40B4-BE49-F238E27FC236}">
                <a16:creationId xmlns:a16="http://schemas.microsoft.com/office/drawing/2014/main" id="{6A59347D-58CF-4C26-BCAA-C2FB7BFA920A}"/>
              </a:ext>
            </a:extLst>
          </p:cNvPr>
          <p:cNvSpPr>
            <a:spLocks noGrp="1"/>
          </p:cNvSpPr>
          <p:nvPr>
            <p:ph type="sldNum" sz="quarter" idx="11"/>
          </p:nvPr>
        </p:nvSpPr>
        <p:spPr/>
        <p:txBody>
          <a:bodyPr/>
          <a:lstStyle/>
          <a:p>
            <a:fld id="{26E6542A-CDDE-0A4D-9BEA-1CDB85DF59E6}" type="slidenum">
              <a:rPr lang="en-US" smtClean="0"/>
              <a:pPr/>
              <a:t>4</a:t>
            </a:fld>
            <a:endParaRPr lang="en-US" dirty="0"/>
          </a:p>
        </p:txBody>
      </p:sp>
      <p:sp>
        <p:nvSpPr>
          <p:cNvPr id="14" name="Rectangle 36">
            <a:extLst>
              <a:ext uri="{FF2B5EF4-FFF2-40B4-BE49-F238E27FC236}">
                <a16:creationId xmlns:a16="http://schemas.microsoft.com/office/drawing/2014/main" id="{F783584B-E165-4B87-B099-3D82664A896D}"/>
              </a:ext>
            </a:extLst>
          </p:cNvPr>
          <p:cNvSpPr/>
          <p:nvPr/>
        </p:nvSpPr>
        <p:spPr>
          <a:xfrm>
            <a:off x="83976" y="1000908"/>
            <a:ext cx="8972938" cy="675492"/>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lvl="0" algn="just" defTabSz="228554"/>
            <a:r>
              <a:rPr lang="ru-RU" sz="1600" kern="0" dirty="0">
                <a:solidFill>
                  <a:srgbClr val="FFFFFF"/>
                </a:solidFill>
                <a:latin typeface="Calibri"/>
              </a:rPr>
              <a:t>Шууд нийлүүлэлт гэдэгт гарал үүсэлтэй барааг гуравдагч улсын нутаг дэвсгэрээр дамжуулахгүйгээр нийлүүлэхийг ойлгоно.</a:t>
            </a:r>
            <a:endParaRPr lang="ru-RU" sz="1050" kern="0" dirty="0">
              <a:solidFill>
                <a:srgbClr val="FFFFFF"/>
              </a:solidFill>
              <a:latin typeface="Calibri"/>
            </a:endParaRPr>
          </a:p>
        </p:txBody>
      </p:sp>
      <p:graphicFrame>
        <p:nvGraphicFramePr>
          <p:cNvPr id="15" name="Схема 14">
            <a:extLst>
              <a:ext uri="{FF2B5EF4-FFF2-40B4-BE49-F238E27FC236}">
                <a16:creationId xmlns:a16="http://schemas.microsoft.com/office/drawing/2014/main" id="{AE2A7ADE-4041-411A-B2D0-87A04623749D}"/>
              </a:ext>
            </a:extLst>
          </p:cNvPr>
          <p:cNvGraphicFramePr/>
          <p:nvPr>
            <p:extLst>
              <p:ext uri="{D42A27DB-BD31-4B8C-83A1-F6EECF244321}">
                <p14:modId xmlns:p14="http://schemas.microsoft.com/office/powerpoint/2010/main" val="3816161441"/>
              </p:ext>
            </p:extLst>
          </p:nvPr>
        </p:nvGraphicFramePr>
        <p:xfrm>
          <a:off x="83976" y="1818789"/>
          <a:ext cx="8972938" cy="2086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Схема 6">
            <a:extLst>
              <a:ext uri="{FF2B5EF4-FFF2-40B4-BE49-F238E27FC236}">
                <a16:creationId xmlns:a16="http://schemas.microsoft.com/office/drawing/2014/main" id="{AE2A7ADE-4041-411A-B2D0-87A04623749D}"/>
              </a:ext>
            </a:extLst>
          </p:cNvPr>
          <p:cNvGraphicFramePr/>
          <p:nvPr>
            <p:extLst>
              <p:ext uri="{D42A27DB-BD31-4B8C-83A1-F6EECF244321}">
                <p14:modId xmlns:p14="http://schemas.microsoft.com/office/powerpoint/2010/main" val="3023892071"/>
              </p:ext>
            </p:extLst>
          </p:nvPr>
        </p:nvGraphicFramePr>
        <p:xfrm>
          <a:off x="42333" y="3999611"/>
          <a:ext cx="8972938" cy="243645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 name="Freeform 31"/>
          <p:cNvSpPr>
            <a:spLocks noEditPoints="1"/>
          </p:cNvSpPr>
          <p:nvPr/>
        </p:nvSpPr>
        <p:spPr bwMode="auto">
          <a:xfrm>
            <a:off x="2894351" y="3467270"/>
            <a:ext cx="939231" cy="338614"/>
          </a:xfrm>
          <a:custGeom>
            <a:avLst/>
            <a:gdLst>
              <a:gd name="T0" fmla="*/ 753 w 1037"/>
              <a:gd name="T1" fmla="*/ 155 h 374"/>
              <a:gd name="T2" fmla="*/ 698 w 1037"/>
              <a:gd name="T3" fmla="*/ 155 h 374"/>
              <a:gd name="T4" fmla="*/ 578 w 1037"/>
              <a:gd name="T5" fmla="*/ 31 h 374"/>
              <a:gd name="T6" fmla="*/ 473 w 1037"/>
              <a:gd name="T7" fmla="*/ 52 h 374"/>
              <a:gd name="T8" fmla="*/ 315 w 1037"/>
              <a:gd name="T9" fmla="*/ 0 h 374"/>
              <a:gd name="T10" fmla="*/ 178 w 1037"/>
              <a:gd name="T11" fmla="*/ 155 h 374"/>
              <a:gd name="T12" fmla="*/ 0 w 1037"/>
              <a:gd name="T13" fmla="*/ 118 h 374"/>
              <a:gd name="T14" fmla="*/ 804 w 1037"/>
              <a:gd name="T15" fmla="*/ 374 h 374"/>
              <a:gd name="T16" fmla="*/ 866 w 1037"/>
              <a:gd name="T17" fmla="*/ 118 h 374"/>
              <a:gd name="T18" fmla="*/ 289 w 1037"/>
              <a:gd name="T19" fmla="*/ 115 h 374"/>
              <a:gd name="T20" fmla="*/ 309 w 1037"/>
              <a:gd name="T21" fmla="*/ 148 h 374"/>
              <a:gd name="T22" fmla="*/ 342 w 1037"/>
              <a:gd name="T23" fmla="*/ 148 h 374"/>
              <a:gd name="T24" fmla="*/ 362 w 1037"/>
              <a:gd name="T25" fmla="*/ 115 h 374"/>
              <a:gd name="T26" fmla="*/ 362 w 1037"/>
              <a:gd name="T27" fmla="*/ 148 h 374"/>
              <a:gd name="T28" fmla="*/ 448 w 1037"/>
              <a:gd name="T29" fmla="*/ 115 h 374"/>
              <a:gd name="T30" fmla="*/ 204 w 1037"/>
              <a:gd name="T31" fmla="*/ 77 h 374"/>
              <a:gd name="T32" fmla="*/ 448 w 1037"/>
              <a:gd name="T33" fmla="*/ 77 h 374"/>
              <a:gd name="T34" fmla="*/ 204 w 1037"/>
              <a:gd name="T35" fmla="*/ 77 h 374"/>
              <a:gd name="T36" fmla="*/ 236 w 1037"/>
              <a:gd name="T37" fmla="*/ 148 h 374"/>
              <a:gd name="T38" fmla="*/ 674 w 1037"/>
              <a:gd name="T39" fmla="*/ 204 h 374"/>
              <a:gd name="T40" fmla="*/ 674 w 1037"/>
              <a:gd name="T41" fmla="*/ 244 h 374"/>
              <a:gd name="T42" fmla="*/ 649 w 1037"/>
              <a:gd name="T43" fmla="*/ 244 h 374"/>
              <a:gd name="T44" fmla="*/ 649 w 1037"/>
              <a:gd name="T45" fmla="*/ 204 h 374"/>
              <a:gd name="T46" fmla="*/ 350 w 1037"/>
              <a:gd name="T47" fmla="*/ 244 h 374"/>
              <a:gd name="T48" fmla="*/ 325 w 1037"/>
              <a:gd name="T49" fmla="*/ 204 h 374"/>
              <a:gd name="T50" fmla="*/ 269 w 1037"/>
              <a:gd name="T51" fmla="*/ 204 h 374"/>
              <a:gd name="T52" fmla="*/ 107 w 1037"/>
              <a:gd name="T53" fmla="*/ 244 h 374"/>
              <a:gd name="T54" fmla="*/ 163 w 1037"/>
              <a:gd name="T55" fmla="*/ 244 h 374"/>
              <a:gd name="T56" fmla="*/ 198 w 1037"/>
              <a:gd name="T57" fmla="*/ 282 h 374"/>
              <a:gd name="T58" fmla="*/ 244 w 1037"/>
              <a:gd name="T59" fmla="*/ 244 h 374"/>
              <a:gd name="T60" fmla="*/ 244 w 1037"/>
              <a:gd name="T61" fmla="*/ 204 h 374"/>
              <a:gd name="T62" fmla="*/ 260 w 1037"/>
              <a:gd name="T63" fmla="*/ 322 h 374"/>
              <a:gd name="T64" fmla="*/ 303 w 1037"/>
              <a:gd name="T65" fmla="*/ 322 h 374"/>
              <a:gd name="T66" fmla="*/ 323 w 1037"/>
              <a:gd name="T67" fmla="*/ 282 h 374"/>
              <a:gd name="T68" fmla="*/ 427 w 1037"/>
              <a:gd name="T69" fmla="*/ 322 h 374"/>
              <a:gd name="T70" fmla="*/ 427 w 1037"/>
              <a:gd name="T71" fmla="*/ 282 h 374"/>
              <a:gd name="T72" fmla="*/ 487 w 1037"/>
              <a:gd name="T73" fmla="*/ 204 h 374"/>
              <a:gd name="T74" fmla="*/ 431 w 1037"/>
              <a:gd name="T75" fmla="*/ 204 h 374"/>
              <a:gd name="T76" fmla="*/ 447 w 1037"/>
              <a:gd name="T77" fmla="*/ 282 h 374"/>
              <a:gd name="T78" fmla="*/ 552 w 1037"/>
              <a:gd name="T79" fmla="*/ 322 h 374"/>
              <a:gd name="T80" fmla="*/ 552 w 1037"/>
              <a:gd name="T81" fmla="*/ 282 h 374"/>
              <a:gd name="T82" fmla="*/ 512 w 1037"/>
              <a:gd name="T83" fmla="*/ 244 h 374"/>
              <a:gd name="T84" fmla="*/ 568 w 1037"/>
              <a:gd name="T85" fmla="*/ 244 h 374"/>
              <a:gd name="T86" fmla="*/ 572 w 1037"/>
              <a:gd name="T87" fmla="*/ 282 h 374"/>
              <a:gd name="T88" fmla="*/ 677 w 1037"/>
              <a:gd name="T89" fmla="*/ 322 h 374"/>
              <a:gd name="T90" fmla="*/ 677 w 1037"/>
              <a:gd name="T91" fmla="*/ 282 h 374"/>
              <a:gd name="T92" fmla="*/ 696 w 1037"/>
              <a:gd name="T93" fmla="*/ 322 h 374"/>
              <a:gd name="T94" fmla="*/ 739 w 1037"/>
              <a:gd name="T95" fmla="*/ 322 h 374"/>
              <a:gd name="T96" fmla="*/ 759 w 1037"/>
              <a:gd name="T97" fmla="*/ 282 h 374"/>
              <a:gd name="T98" fmla="*/ 811 w 1037"/>
              <a:gd name="T99" fmla="*/ 244 h 374"/>
              <a:gd name="T100" fmla="*/ 811 w 1037"/>
              <a:gd name="T101" fmla="*/ 204 h 374"/>
              <a:gd name="T102" fmla="*/ 837 w 1037"/>
              <a:gd name="T103" fmla="*/ 244 h 374"/>
              <a:gd name="T104" fmla="*/ 892 w 1037"/>
              <a:gd name="T105" fmla="*/ 24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37" h="374">
                <a:moveTo>
                  <a:pt x="866" y="118"/>
                </a:moveTo>
                <a:cubicBezTo>
                  <a:pt x="866" y="155"/>
                  <a:pt x="866" y="155"/>
                  <a:pt x="866" y="155"/>
                </a:cubicBezTo>
                <a:cubicBezTo>
                  <a:pt x="753" y="155"/>
                  <a:pt x="753" y="155"/>
                  <a:pt x="753" y="155"/>
                </a:cubicBezTo>
                <a:cubicBezTo>
                  <a:pt x="753" y="101"/>
                  <a:pt x="753" y="101"/>
                  <a:pt x="753" y="101"/>
                </a:cubicBezTo>
                <a:cubicBezTo>
                  <a:pt x="698" y="101"/>
                  <a:pt x="698" y="101"/>
                  <a:pt x="698" y="101"/>
                </a:cubicBezTo>
                <a:cubicBezTo>
                  <a:pt x="698" y="155"/>
                  <a:pt x="698" y="155"/>
                  <a:pt x="698" y="155"/>
                </a:cubicBezTo>
                <a:cubicBezTo>
                  <a:pt x="662" y="155"/>
                  <a:pt x="662" y="155"/>
                  <a:pt x="662" y="155"/>
                </a:cubicBezTo>
                <a:cubicBezTo>
                  <a:pt x="662" y="31"/>
                  <a:pt x="662" y="31"/>
                  <a:pt x="662" y="31"/>
                </a:cubicBezTo>
                <a:cubicBezTo>
                  <a:pt x="578" y="31"/>
                  <a:pt x="578" y="31"/>
                  <a:pt x="578" y="31"/>
                </a:cubicBezTo>
                <a:cubicBezTo>
                  <a:pt x="578" y="155"/>
                  <a:pt x="578" y="155"/>
                  <a:pt x="578" y="155"/>
                </a:cubicBezTo>
                <a:cubicBezTo>
                  <a:pt x="473" y="155"/>
                  <a:pt x="473" y="155"/>
                  <a:pt x="473" y="155"/>
                </a:cubicBezTo>
                <a:cubicBezTo>
                  <a:pt x="473" y="52"/>
                  <a:pt x="473" y="52"/>
                  <a:pt x="473" y="52"/>
                </a:cubicBezTo>
                <a:cubicBezTo>
                  <a:pt x="417" y="52"/>
                  <a:pt x="417" y="52"/>
                  <a:pt x="417" y="52"/>
                </a:cubicBezTo>
                <a:cubicBezTo>
                  <a:pt x="417" y="0"/>
                  <a:pt x="417" y="0"/>
                  <a:pt x="417" y="0"/>
                </a:cubicBezTo>
                <a:cubicBezTo>
                  <a:pt x="315" y="0"/>
                  <a:pt x="315" y="0"/>
                  <a:pt x="315" y="0"/>
                </a:cubicBezTo>
                <a:cubicBezTo>
                  <a:pt x="315" y="52"/>
                  <a:pt x="315" y="52"/>
                  <a:pt x="315" y="52"/>
                </a:cubicBezTo>
                <a:cubicBezTo>
                  <a:pt x="178" y="52"/>
                  <a:pt x="178" y="52"/>
                  <a:pt x="178" y="52"/>
                </a:cubicBezTo>
                <a:cubicBezTo>
                  <a:pt x="178" y="155"/>
                  <a:pt x="178" y="155"/>
                  <a:pt x="178" y="155"/>
                </a:cubicBezTo>
                <a:cubicBezTo>
                  <a:pt x="96" y="155"/>
                  <a:pt x="96" y="155"/>
                  <a:pt x="96" y="155"/>
                </a:cubicBezTo>
                <a:cubicBezTo>
                  <a:pt x="96" y="118"/>
                  <a:pt x="96" y="118"/>
                  <a:pt x="96" y="118"/>
                </a:cubicBezTo>
                <a:cubicBezTo>
                  <a:pt x="0" y="118"/>
                  <a:pt x="0" y="118"/>
                  <a:pt x="0" y="118"/>
                </a:cubicBezTo>
                <a:cubicBezTo>
                  <a:pt x="4" y="199"/>
                  <a:pt x="10" y="241"/>
                  <a:pt x="38" y="299"/>
                </a:cubicBezTo>
                <a:cubicBezTo>
                  <a:pt x="64" y="352"/>
                  <a:pt x="119" y="374"/>
                  <a:pt x="156" y="374"/>
                </a:cubicBezTo>
                <a:cubicBezTo>
                  <a:pt x="804" y="374"/>
                  <a:pt x="804" y="374"/>
                  <a:pt x="804" y="374"/>
                </a:cubicBezTo>
                <a:cubicBezTo>
                  <a:pt x="853" y="374"/>
                  <a:pt x="911" y="336"/>
                  <a:pt x="925" y="324"/>
                </a:cubicBezTo>
                <a:cubicBezTo>
                  <a:pt x="991" y="266"/>
                  <a:pt x="1018" y="195"/>
                  <a:pt x="1037" y="118"/>
                </a:cubicBezTo>
                <a:lnTo>
                  <a:pt x="866" y="118"/>
                </a:lnTo>
                <a:close/>
                <a:moveTo>
                  <a:pt x="257" y="148"/>
                </a:moveTo>
                <a:cubicBezTo>
                  <a:pt x="257" y="115"/>
                  <a:pt x="257" y="115"/>
                  <a:pt x="257" y="115"/>
                </a:cubicBezTo>
                <a:cubicBezTo>
                  <a:pt x="289" y="115"/>
                  <a:pt x="289" y="115"/>
                  <a:pt x="289" y="115"/>
                </a:cubicBezTo>
                <a:cubicBezTo>
                  <a:pt x="289" y="148"/>
                  <a:pt x="289" y="148"/>
                  <a:pt x="289" y="148"/>
                </a:cubicBezTo>
                <a:lnTo>
                  <a:pt x="257" y="148"/>
                </a:lnTo>
                <a:close/>
                <a:moveTo>
                  <a:pt x="309" y="148"/>
                </a:moveTo>
                <a:cubicBezTo>
                  <a:pt x="309" y="115"/>
                  <a:pt x="309" y="115"/>
                  <a:pt x="309" y="115"/>
                </a:cubicBezTo>
                <a:cubicBezTo>
                  <a:pt x="342" y="115"/>
                  <a:pt x="342" y="115"/>
                  <a:pt x="342" y="115"/>
                </a:cubicBezTo>
                <a:cubicBezTo>
                  <a:pt x="342" y="148"/>
                  <a:pt x="342" y="148"/>
                  <a:pt x="342" y="148"/>
                </a:cubicBezTo>
                <a:lnTo>
                  <a:pt x="309" y="148"/>
                </a:lnTo>
                <a:close/>
                <a:moveTo>
                  <a:pt x="362" y="148"/>
                </a:moveTo>
                <a:cubicBezTo>
                  <a:pt x="362" y="115"/>
                  <a:pt x="362" y="115"/>
                  <a:pt x="362" y="115"/>
                </a:cubicBezTo>
                <a:cubicBezTo>
                  <a:pt x="395" y="115"/>
                  <a:pt x="395" y="115"/>
                  <a:pt x="395" y="115"/>
                </a:cubicBezTo>
                <a:cubicBezTo>
                  <a:pt x="395" y="148"/>
                  <a:pt x="395" y="148"/>
                  <a:pt x="395" y="148"/>
                </a:cubicBezTo>
                <a:lnTo>
                  <a:pt x="362" y="148"/>
                </a:lnTo>
                <a:close/>
                <a:moveTo>
                  <a:pt x="415" y="148"/>
                </a:moveTo>
                <a:cubicBezTo>
                  <a:pt x="415" y="115"/>
                  <a:pt x="415" y="115"/>
                  <a:pt x="415" y="115"/>
                </a:cubicBezTo>
                <a:cubicBezTo>
                  <a:pt x="448" y="115"/>
                  <a:pt x="448" y="115"/>
                  <a:pt x="448" y="115"/>
                </a:cubicBezTo>
                <a:cubicBezTo>
                  <a:pt x="448" y="148"/>
                  <a:pt x="448" y="148"/>
                  <a:pt x="448" y="148"/>
                </a:cubicBezTo>
                <a:lnTo>
                  <a:pt x="415" y="148"/>
                </a:lnTo>
                <a:close/>
                <a:moveTo>
                  <a:pt x="204" y="77"/>
                </a:moveTo>
                <a:cubicBezTo>
                  <a:pt x="315" y="77"/>
                  <a:pt x="315" y="77"/>
                  <a:pt x="315" y="77"/>
                </a:cubicBezTo>
                <a:cubicBezTo>
                  <a:pt x="417" y="77"/>
                  <a:pt x="417" y="77"/>
                  <a:pt x="417" y="77"/>
                </a:cubicBezTo>
                <a:cubicBezTo>
                  <a:pt x="448" y="77"/>
                  <a:pt x="448" y="77"/>
                  <a:pt x="448" y="77"/>
                </a:cubicBezTo>
                <a:cubicBezTo>
                  <a:pt x="448" y="86"/>
                  <a:pt x="448" y="86"/>
                  <a:pt x="448" y="86"/>
                </a:cubicBezTo>
                <a:cubicBezTo>
                  <a:pt x="204" y="86"/>
                  <a:pt x="204" y="86"/>
                  <a:pt x="204" y="86"/>
                </a:cubicBezTo>
                <a:lnTo>
                  <a:pt x="204" y="77"/>
                </a:lnTo>
                <a:close/>
                <a:moveTo>
                  <a:pt x="204" y="115"/>
                </a:moveTo>
                <a:cubicBezTo>
                  <a:pt x="236" y="115"/>
                  <a:pt x="236" y="115"/>
                  <a:pt x="236" y="115"/>
                </a:cubicBezTo>
                <a:cubicBezTo>
                  <a:pt x="236" y="148"/>
                  <a:pt x="236" y="148"/>
                  <a:pt x="236" y="148"/>
                </a:cubicBezTo>
                <a:cubicBezTo>
                  <a:pt x="204" y="148"/>
                  <a:pt x="204" y="148"/>
                  <a:pt x="204" y="148"/>
                </a:cubicBezTo>
                <a:lnTo>
                  <a:pt x="204" y="115"/>
                </a:lnTo>
                <a:close/>
                <a:moveTo>
                  <a:pt x="674" y="204"/>
                </a:moveTo>
                <a:cubicBezTo>
                  <a:pt x="730" y="204"/>
                  <a:pt x="730" y="204"/>
                  <a:pt x="730" y="204"/>
                </a:cubicBezTo>
                <a:cubicBezTo>
                  <a:pt x="730" y="244"/>
                  <a:pt x="730" y="244"/>
                  <a:pt x="730" y="244"/>
                </a:cubicBezTo>
                <a:cubicBezTo>
                  <a:pt x="674" y="244"/>
                  <a:pt x="674" y="244"/>
                  <a:pt x="674" y="244"/>
                </a:cubicBezTo>
                <a:lnTo>
                  <a:pt x="674" y="204"/>
                </a:lnTo>
                <a:close/>
                <a:moveTo>
                  <a:pt x="649" y="204"/>
                </a:moveTo>
                <a:cubicBezTo>
                  <a:pt x="649" y="244"/>
                  <a:pt x="649" y="244"/>
                  <a:pt x="649" y="244"/>
                </a:cubicBezTo>
                <a:cubicBezTo>
                  <a:pt x="593" y="244"/>
                  <a:pt x="593" y="244"/>
                  <a:pt x="593" y="244"/>
                </a:cubicBezTo>
                <a:cubicBezTo>
                  <a:pt x="593" y="204"/>
                  <a:pt x="593" y="204"/>
                  <a:pt x="593" y="204"/>
                </a:cubicBezTo>
                <a:lnTo>
                  <a:pt x="649" y="204"/>
                </a:lnTo>
                <a:close/>
                <a:moveTo>
                  <a:pt x="406" y="204"/>
                </a:moveTo>
                <a:cubicBezTo>
                  <a:pt x="406" y="244"/>
                  <a:pt x="406" y="244"/>
                  <a:pt x="406" y="244"/>
                </a:cubicBezTo>
                <a:cubicBezTo>
                  <a:pt x="350" y="244"/>
                  <a:pt x="350" y="244"/>
                  <a:pt x="350" y="244"/>
                </a:cubicBezTo>
                <a:cubicBezTo>
                  <a:pt x="350" y="204"/>
                  <a:pt x="350" y="204"/>
                  <a:pt x="350" y="204"/>
                </a:cubicBezTo>
                <a:lnTo>
                  <a:pt x="406" y="204"/>
                </a:lnTo>
                <a:close/>
                <a:moveTo>
                  <a:pt x="325" y="204"/>
                </a:moveTo>
                <a:cubicBezTo>
                  <a:pt x="325" y="244"/>
                  <a:pt x="325" y="244"/>
                  <a:pt x="325" y="244"/>
                </a:cubicBezTo>
                <a:cubicBezTo>
                  <a:pt x="269" y="244"/>
                  <a:pt x="269" y="244"/>
                  <a:pt x="269" y="244"/>
                </a:cubicBezTo>
                <a:cubicBezTo>
                  <a:pt x="269" y="204"/>
                  <a:pt x="269" y="204"/>
                  <a:pt x="269" y="204"/>
                </a:cubicBezTo>
                <a:lnTo>
                  <a:pt x="325" y="204"/>
                </a:lnTo>
                <a:close/>
                <a:moveTo>
                  <a:pt x="163" y="244"/>
                </a:moveTo>
                <a:cubicBezTo>
                  <a:pt x="107" y="244"/>
                  <a:pt x="107" y="244"/>
                  <a:pt x="107" y="244"/>
                </a:cubicBezTo>
                <a:cubicBezTo>
                  <a:pt x="107" y="204"/>
                  <a:pt x="107" y="204"/>
                  <a:pt x="107" y="204"/>
                </a:cubicBezTo>
                <a:cubicBezTo>
                  <a:pt x="163" y="204"/>
                  <a:pt x="163" y="204"/>
                  <a:pt x="163" y="204"/>
                </a:cubicBezTo>
                <a:lnTo>
                  <a:pt x="163" y="244"/>
                </a:lnTo>
                <a:close/>
                <a:moveTo>
                  <a:pt x="240" y="322"/>
                </a:moveTo>
                <a:cubicBezTo>
                  <a:pt x="198" y="322"/>
                  <a:pt x="198" y="322"/>
                  <a:pt x="198" y="322"/>
                </a:cubicBezTo>
                <a:cubicBezTo>
                  <a:pt x="198" y="282"/>
                  <a:pt x="198" y="282"/>
                  <a:pt x="198" y="282"/>
                </a:cubicBezTo>
                <a:cubicBezTo>
                  <a:pt x="240" y="282"/>
                  <a:pt x="240" y="282"/>
                  <a:pt x="240" y="282"/>
                </a:cubicBezTo>
                <a:lnTo>
                  <a:pt x="240" y="322"/>
                </a:lnTo>
                <a:close/>
                <a:moveTo>
                  <a:pt x="244" y="244"/>
                </a:moveTo>
                <a:cubicBezTo>
                  <a:pt x="188" y="244"/>
                  <a:pt x="188" y="244"/>
                  <a:pt x="188" y="244"/>
                </a:cubicBezTo>
                <a:cubicBezTo>
                  <a:pt x="188" y="204"/>
                  <a:pt x="188" y="204"/>
                  <a:pt x="188" y="204"/>
                </a:cubicBezTo>
                <a:cubicBezTo>
                  <a:pt x="244" y="204"/>
                  <a:pt x="244" y="204"/>
                  <a:pt x="244" y="204"/>
                </a:cubicBezTo>
                <a:lnTo>
                  <a:pt x="244" y="244"/>
                </a:lnTo>
                <a:close/>
                <a:moveTo>
                  <a:pt x="303" y="322"/>
                </a:moveTo>
                <a:cubicBezTo>
                  <a:pt x="260" y="322"/>
                  <a:pt x="260" y="322"/>
                  <a:pt x="260" y="322"/>
                </a:cubicBezTo>
                <a:cubicBezTo>
                  <a:pt x="260" y="282"/>
                  <a:pt x="260" y="282"/>
                  <a:pt x="260" y="282"/>
                </a:cubicBezTo>
                <a:cubicBezTo>
                  <a:pt x="303" y="282"/>
                  <a:pt x="303" y="282"/>
                  <a:pt x="303" y="282"/>
                </a:cubicBezTo>
                <a:lnTo>
                  <a:pt x="303" y="322"/>
                </a:lnTo>
                <a:close/>
                <a:moveTo>
                  <a:pt x="365" y="322"/>
                </a:moveTo>
                <a:cubicBezTo>
                  <a:pt x="323" y="322"/>
                  <a:pt x="323" y="322"/>
                  <a:pt x="323" y="322"/>
                </a:cubicBezTo>
                <a:cubicBezTo>
                  <a:pt x="323" y="282"/>
                  <a:pt x="323" y="282"/>
                  <a:pt x="323" y="282"/>
                </a:cubicBezTo>
                <a:cubicBezTo>
                  <a:pt x="365" y="282"/>
                  <a:pt x="365" y="282"/>
                  <a:pt x="365" y="282"/>
                </a:cubicBezTo>
                <a:lnTo>
                  <a:pt x="365" y="322"/>
                </a:lnTo>
                <a:close/>
                <a:moveTo>
                  <a:pt x="427" y="322"/>
                </a:moveTo>
                <a:cubicBezTo>
                  <a:pt x="385" y="322"/>
                  <a:pt x="385" y="322"/>
                  <a:pt x="385" y="322"/>
                </a:cubicBezTo>
                <a:cubicBezTo>
                  <a:pt x="385" y="282"/>
                  <a:pt x="385" y="282"/>
                  <a:pt x="385" y="282"/>
                </a:cubicBezTo>
                <a:cubicBezTo>
                  <a:pt x="427" y="282"/>
                  <a:pt x="427" y="282"/>
                  <a:pt x="427" y="282"/>
                </a:cubicBezTo>
                <a:lnTo>
                  <a:pt x="427" y="322"/>
                </a:lnTo>
                <a:close/>
                <a:moveTo>
                  <a:pt x="431" y="204"/>
                </a:moveTo>
                <a:cubicBezTo>
                  <a:pt x="487" y="204"/>
                  <a:pt x="487" y="204"/>
                  <a:pt x="487" y="204"/>
                </a:cubicBezTo>
                <a:cubicBezTo>
                  <a:pt x="487" y="244"/>
                  <a:pt x="487" y="244"/>
                  <a:pt x="487" y="244"/>
                </a:cubicBezTo>
                <a:cubicBezTo>
                  <a:pt x="431" y="244"/>
                  <a:pt x="431" y="244"/>
                  <a:pt x="431" y="244"/>
                </a:cubicBezTo>
                <a:lnTo>
                  <a:pt x="431" y="204"/>
                </a:lnTo>
                <a:close/>
                <a:moveTo>
                  <a:pt x="490" y="322"/>
                </a:moveTo>
                <a:cubicBezTo>
                  <a:pt x="447" y="322"/>
                  <a:pt x="447" y="322"/>
                  <a:pt x="447" y="322"/>
                </a:cubicBezTo>
                <a:cubicBezTo>
                  <a:pt x="447" y="282"/>
                  <a:pt x="447" y="282"/>
                  <a:pt x="447" y="282"/>
                </a:cubicBezTo>
                <a:cubicBezTo>
                  <a:pt x="490" y="282"/>
                  <a:pt x="490" y="282"/>
                  <a:pt x="490" y="282"/>
                </a:cubicBezTo>
                <a:lnTo>
                  <a:pt x="490" y="322"/>
                </a:lnTo>
                <a:close/>
                <a:moveTo>
                  <a:pt x="552" y="322"/>
                </a:moveTo>
                <a:cubicBezTo>
                  <a:pt x="509" y="322"/>
                  <a:pt x="509" y="322"/>
                  <a:pt x="509" y="322"/>
                </a:cubicBezTo>
                <a:cubicBezTo>
                  <a:pt x="509" y="282"/>
                  <a:pt x="509" y="282"/>
                  <a:pt x="509" y="282"/>
                </a:cubicBezTo>
                <a:cubicBezTo>
                  <a:pt x="552" y="282"/>
                  <a:pt x="552" y="282"/>
                  <a:pt x="552" y="282"/>
                </a:cubicBezTo>
                <a:lnTo>
                  <a:pt x="552" y="322"/>
                </a:lnTo>
                <a:close/>
                <a:moveTo>
                  <a:pt x="568" y="244"/>
                </a:moveTo>
                <a:cubicBezTo>
                  <a:pt x="512" y="244"/>
                  <a:pt x="512" y="244"/>
                  <a:pt x="512" y="244"/>
                </a:cubicBezTo>
                <a:cubicBezTo>
                  <a:pt x="512" y="204"/>
                  <a:pt x="512" y="204"/>
                  <a:pt x="512" y="204"/>
                </a:cubicBezTo>
                <a:cubicBezTo>
                  <a:pt x="568" y="204"/>
                  <a:pt x="568" y="204"/>
                  <a:pt x="568" y="204"/>
                </a:cubicBezTo>
                <a:lnTo>
                  <a:pt x="568" y="244"/>
                </a:lnTo>
                <a:close/>
                <a:moveTo>
                  <a:pt x="614" y="322"/>
                </a:moveTo>
                <a:cubicBezTo>
                  <a:pt x="572" y="322"/>
                  <a:pt x="572" y="322"/>
                  <a:pt x="572" y="322"/>
                </a:cubicBezTo>
                <a:cubicBezTo>
                  <a:pt x="572" y="282"/>
                  <a:pt x="572" y="282"/>
                  <a:pt x="572" y="282"/>
                </a:cubicBezTo>
                <a:cubicBezTo>
                  <a:pt x="614" y="282"/>
                  <a:pt x="614" y="282"/>
                  <a:pt x="614" y="282"/>
                </a:cubicBezTo>
                <a:lnTo>
                  <a:pt x="614" y="322"/>
                </a:lnTo>
                <a:close/>
                <a:moveTo>
                  <a:pt x="677" y="322"/>
                </a:moveTo>
                <a:cubicBezTo>
                  <a:pt x="634" y="322"/>
                  <a:pt x="634" y="322"/>
                  <a:pt x="634" y="322"/>
                </a:cubicBezTo>
                <a:cubicBezTo>
                  <a:pt x="634" y="282"/>
                  <a:pt x="634" y="282"/>
                  <a:pt x="634" y="282"/>
                </a:cubicBezTo>
                <a:cubicBezTo>
                  <a:pt x="677" y="282"/>
                  <a:pt x="677" y="282"/>
                  <a:pt x="677" y="282"/>
                </a:cubicBezTo>
                <a:lnTo>
                  <a:pt x="677" y="322"/>
                </a:lnTo>
                <a:close/>
                <a:moveTo>
                  <a:pt x="739" y="322"/>
                </a:moveTo>
                <a:cubicBezTo>
                  <a:pt x="696" y="322"/>
                  <a:pt x="696" y="322"/>
                  <a:pt x="696" y="322"/>
                </a:cubicBezTo>
                <a:cubicBezTo>
                  <a:pt x="696" y="282"/>
                  <a:pt x="696" y="282"/>
                  <a:pt x="696" y="282"/>
                </a:cubicBezTo>
                <a:cubicBezTo>
                  <a:pt x="739" y="282"/>
                  <a:pt x="739" y="282"/>
                  <a:pt x="739" y="282"/>
                </a:cubicBezTo>
                <a:lnTo>
                  <a:pt x="739" y="322"/>
                </a:lnTo>
                <a:close/>
                <a:moveTo>
                  <a:pt x="801" y="322"/>
                </a:moveTo>
                <a:cubicBezTo>
                  <a:pt x="759" y="322"/>
                  <a:pt x="759" y="322"/>
                  <a:pt x="759" y="322"/>
                </a:cubicBezTo>
                <a:cubicBezTo>
                  <a:pt x="759" y="282"/>
                  <a:pt x="759" y="282"/>
                  <a:pt x="759" y="282"/>
                </a:cubicBezTo>
                <a:cubicBezTo>
                  <a:pt x="801" y="282"/>
                  <a:pt x="801" y="282"/>
                  <a:pt x="801" y="282"/>
                </a:cubicBezTo>
                <a:lnTo>
                  <a:pt x="801" y="322"/>
                </a:lnTo>
                <a:close/>
                <a:moveTo>
                  <a:pt x="811" y="244"/>
                </a:moveTo>
                <a:cubicBezTo>
                  <a:pt x="755" y="244"/>
                  <a:pt x="755" y="244"/>
                  <a:pt x="755" y="244"/>
                </a:cubicBezTo>
                <a:cubicBezTo>
                  <a:pt x="755" y="204"/>
                  <a:pt x="755" y="204"/>
                  <a:pt x="755" y="204"/>
                </a:cubicBezTo>
                <a:cubicBezTo>
                  <a:pt x="811" y="204"/>
                  <a:pt x="811" y="204"/>
                  <a:pt x="811" y="204"/>
                </a:cubicBezTo>
                <a:lnTo>
                  <a:pt x="811" y="244"/>
                </a:lnTo>
                <a:close/>
                <a:moveTo>
                  <a:pt x="892" y="244"/>
                </a:moveTo>
                <a:cubicBezTo>
                  <a:pt x="837" y="244"/>
                  <a:pt x="837" y="244"/>
                  <a:pt x="837" y="244"/>
                </a:cubicBezTo>
                <a:cubicBezTo>
                  <a:pt x="837" y="204"/>
                  <a:pt x="837" y="204"/>
                  <a:pt x="837" y="204"/>
                </a:cubicBezTo>
                <a:cubicBezTo>
                  <a:pt x="892" y="204"/>
                  <a:pt x="892" y="204"/>
                  <a:pt x="892" y="204"/>
                </a:cubicBezTo>
                <a:lnTo>
                  <a:pt x="892" y="244"/>
                </a:lnTo>
                <a:close/>
              </a:path>
            </a:pathLst>
          </a:custGeom>
          <a:solidFill>
            <a:schemeClr val="accent3"/>
          </a:solidFill>
          <a:ln>
            <a:noFill/>
          </a:ln>
        </p:spPr>
        <p:txBody>
          <a:bodyPr vert="horz" wrap="square" lIns="45712" tIns="22856" rIns="45712" bIns="22856" numCol="1" anchor="t" anchorCtr="0" compatLnSpc="1">
            <a:prstTxWarp prst="textNoShape">
              <a:avLst/>
            </a:prstTxWarp>
          </a:bodyPr>
          <a:lstStyle/>
          <a:p>
            <a:endParaRPr lang="en-US" sz="450"/>
          </a:p>
        </p:txBody>
      </p:sp>
      <p:sp>
        <p:nvSpPr>
          <p:cNvPr id="108" name="Freeform 45"/>
          <p:cNvSpPr>
            <a:spLocks noEditPoints="1"/>
          </p:cNvSpPr>
          <p:nvPr/>
        </p:nvSpPr>
        <p:spPr bwMode="auto">
          <a:xfrm>
            <a:off x="321982" y="3399746"/>
            <a:ext cx="1211194" cy="407945"/>
          </a:xfrm>
          <a:custGeom>
            <a:avLst/>
            <a:gdLst>
              <a:gd name="T0" fmla="*/ 1224 w 1337"/>
              <a:gd name="T1" fmla="*/ 325 h 450"/>
              <a:gd name="T2" fmla="*/ 1264 w 1337"/>
              <a:gd name="T3" fmla="*/ 279 h 450"/>
              <a:gd name="T4" fmla="*/ 734 w 1337"/>
              <a:gd name="T5" fmla="*/ 234 h 450"/>
              <a:gd name="T6" fmla="*/ 323 w 1337"/>
              <a:gd name="T7" fmla="*/ 0 h 450"/>
              <a:gd name="T8" fmla="*/ 249 w 1337"/>
              <a:gd name="T9" fmla="*/ 235 h 450"/>
              <a:gd name="T10" fmla="*/ 72 w 1337"/>
              <a:gd name="T11" fmla="*/ 73 h 450"/>
              <a:gd name="T12" fmla="*/ 33 w 1337"/>
              <a:gd name="T13" fmla="*/ 323 h 450"/>
              <a:gd name="T14" fmla="*/ 284 w 1337"/>
              <a:gd name="T15" fmla="*/ 378 h 450"/>
              <a:gd name="T16" fmla="*/ 404 w 1337"/>
              <a:gd name="T17" fmla="*/ 391 h 450"/>
              <a:gd name="T18" fmla="*/ 541 w 1337"/>
              <a:gd name="T19" fmla="*/ 446 h 450"/>
              <a:gd name="T20" fmla="*/ 615 w 1337"/>
              <a:gd name="T21" fmla="*/ 407 h 450"/>
              <a:gd name="T22" fmla="*/ 1333 w 1337"/>
              <a:gd name="T23" fmla="*/ 393 h 450"/>
              <a:gd name="T24" fmla="*/ 228 w 1337"/>
              <a:gd name="T25" fmla="*/ 258 h 450"/>
              <a:gd name="T26" fmla="*/ 262 w 1337"/>
              <a:gd name="T27" fmla="*/ 292 h 450"/>
              <a:gd name="T28" fmla="*/ 228 w 1337"/>
              <a:gd name="T29" fmla="*/ 258 h 450"/>
              <a:gd name="T30" fmla="*/ 606 w 1337"/>
              <a:gd name="T31" fmla="*/ 258 h 450"/>
              <a:gd name="T32" fmla="*/ 572 w 1337"/>
              <a:gd name="T33" fmla="*/ 292 h 450"/>
              <a:gd name="T34" fmla="*/ 515 w 1337"/>
              <a:gd name="T35" fmla="*/ 258 h 450"/>
              <a:gd name="T36" fmla="*/ 549 w 1337"/>
              <a:gd name="T37" fmla="*/ 292 h 450"/>
              <a:gd name="T38" fmla="*/ 515 w 1337"/>
              <a:gd name="T39" fmla="*/ 258 h 450"/>
              <a:gd name="T40" fmla="*/ 491 w 1337"/>
              <a:gd name="T41" fmla="*/ 258 h 450"/>
              <a:gd name="T42" fmla="*/ 457 w 1337"/>
              <a:gd name="T43" fmla="*/ 292 h 450"/>
              <a:gd name="T44" fmla="*/ 319 w 1337"/>
              <a:gd name="T45" fmla="*/ 292 h 450"/>
              <a:gd name="T46" fmla="*/ 285 w 1337"/>
              <a:gd name="T47" fmla="*/ 258 h 450"/>
              <a:gd name="T48" fmla="*/ 319 w 1337"/>
              <a:gd name="T49" fmla="*/ 292 h 450"/>
              <a:gd name="T50" fmla="*/ 342 w 1337"/>
              <a:gd name="T51" fmla="*/ 292 h 450"/>
              <a:gd name="T52" fmla="*/ 376 w 1337"/>
              <a:gd name="T53" fmla="*/ 258 h 450"/>
              <a:gd name="T54" fmla="*/ 400 w 1337"/>
              <a:gd name="T55" fmla="*/ 258 h 450"/>
              <a:gd name="T56" fmla="*/ 434 w 1337"/>
              <a:gd name="T57" fmla="*/ 292 h 450"/>
              <a:gd name="T58" fmla="*/ 400 w 1337"/>
              <a:gd name="T59" fmla="*/ 258 h 450"/>
              <a:gd name="T60" fmla="*/ 629 w 1337"/>
              <a:gd name="T61" fmla="*/ 292 h 450"/>
              <a:gd name="T62" fmla="*/ 663 w 1337"/>
              <a:gd name="T63" fmla="*/ 258 h 450"/>
              <a:gd name="T64" fmla="*/ 721 w 1337"/>
              <a:gd name="T65" fmla="*/ 292 h 450"/>
              <a:gd name="T66" fmla="*/ 687 w 1337"/>
              <a:gd name="T67" fmla="*/ 258 h 450"/>
              <a:gd name="T68" fmla="*/ 721 w 1337"/>
              <a:gd name="T69" fmla="*/ 292 h 450"/>
              <a:gd name="T70" fmla="*/ 744 w 1337"/>
              <a:gd name="T71" fmla="*/ 292 h 450"/>
              <a:gd name="T72" fmla="*/ 778 w 1337"/>
              <a:gd name="T73" fmla="*/ 258 h 450"/>
              <a:gd name="T74" fmla="*/ 836 w 1337"/>
              <a:gd name="T75" fmla="*/ 292 h 450"/>
              <a:gd name="T76" fmla="*/ 802 w 1337"/>
              <a:gd name="T77" fmla="*/ 258 h 450"/>
              <a:gd name="T78" fmla="*/ 836 w 1337"/>
              <a:gd name="T79" fmla="*/ 292 h 450"/>
              <a:gd name="T80" fmla="*/ 859 w 1337"/>
              <a:gd name="T81" fmla="*/ 292 h 450"/>
              <a:gd name="T82" fmla="*/ 893 w 1337"/>
              <a:gd name="T83" fmla="*/ 258 h 450"/>
              <a:gd name="T84" fmla="*/ 950 w 1337"/>
              <a:gd name="T85" fmla="*/ 292 h 450"/>
              <a:gd name="T86" fmla="*/ 916 w 1337"/>
              <a:gd name="T87" fmla="*/ 258 h 450"/>
              <a:gd name="T88" fmla="*/ 950 w 1337"/>
              <a:gd name="T89" fmla="*/ 292 h 450"/>
              <a:gd name="T90" fmla="*/ 974 w 1337"/>
              <a:gd name="T91" fmla="*/ 292 h 450"/>
              <a:gd name="T92" fmla="*/ 1008 w 1337"/>
              <a:gd name="T93" fmla="*/ 258 h 450"/>
              <a:gd name="T94" fmla="*/ 1065 w 1337"/>
              <a:gd name="T95" fmla="*/ 292 h 450"/>
              <a:gd name="T96" fmla="*/ 1031 w 1337"/>
              <a:gd name="T97" fmla="*/ 258 h 450"/>
              <a:gd name="T98" fmla="*/ 1065 w 1337"/>
              <a:gd name="T99" fmla="*/ 292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37" h="450">
                <a:moveTo>
                  <a:pt x="1316" y="327"/>
                </a:moveTo>
                <a:cubicBezTo>
                  <a:pt x="1224" y="325"/>
                  <a:pt x="1224" y="325"/>
                  <a:pt x="1224" y="325"/>
                </a:cubicBezTo>
                <a:cubicBezTo>
                  <a:pt x="1223" y="282"/>
                  <a:pt x="1223" y="282"/>
                  <a:pt x="1223" y="282"/>
                </a:cubicBezTo>
                <a:cubicBezTo>
                  <a:pt x="1264" y="279"/>
                  <a:pt x="1264" y="279"/>
                  <a:pt x="1264" y="279"/>
                </a:cubicBezTo>
                <a:cubicBezTo>
                  <a:pt x="1264" y="279"/>
                  <a:pt x="1236" y="233"/>
                  <a:pt x="1139" y="230"/>
                </a:cubicBezTo>
                <a:cubicBezTo>
                  <a:pt x="1043" y="228"/>
                  <a:pt x="734" y="234"/>
                  <a:pt x="734" y="234"/>
                </a:cubicBezTo>
                <a:cubicBezTo>
                  <a:pt x="395" y="8"/>
                  <a:pt x="395" y="8"/>
                  <a:pt x="395" y="8"/>
                </a:cubicBezTo>
                <a:cubicBezTo>
                  <a:pt x="323" y="0"/>
                  <a:pt x="323" y="0"/>
                  <a:pt x="323" y="0"/>
                </a:cubicBezTo>
                <a:cubicBezTo>
                  <a:pt x="532" y="234"/>
                  <a:pt x="532" y="234"/>
                  <a:pt x="532" y="234"/>
                </a:cubicBezTo>
                <a:cubicBezTo>
                  <a:pt x="249" y="235"/>
                  <a:pt x="249" y="235"/>
                  <a:pt x="249" y="235"/>
                </a:cubicBezTo>
                <a:cubicBezTo>
                  <a:pt x="120" y="73"/>
                  <a:pt x="120" y="73"/>
                  <a:pt x="120" y="73"/>
                </a:cubicBezTo>
                <a:cubicBezTo>
                  <a:pt x="72" y="73"/>
                  <a:pt x="72" y="73"/>
                  <a:pt x="72" y="73"/>
                </a:cubicBezTo>
                <a:cubicBezTo>
                  <a:pt x="127" y="286"/>
                  <a:pt x="127" y="286"/>
                  <a:pt x="127" y="286"/>
                </a:cubicBezTo>
                <a:cubicBezTo>
                  <a:pt x="67" y="292"/>
                  <a:pt x="0" y="304"/>
                  <a:pt x="33" y="323"/>
                </a:cubicBezTo>
                <a:cubicBezTo>
                  <a:pt x="89" y="355"/>
                  <a:pt x="284" y="378"/>
                  <a:pt x="284" y="378"/>
                </a:cubicBezTo>
                <a:cubicBezTo>
                  <a:pt x="284" y="378"/>
                  <a:pt x="284" y="378"/>
                  <a:pt x="284" y="378"/>
                </a:cubicBezTo>
                <a:cubicBezTo>
                  <a:pt x="284" y="378"/>
                  <a:pt x="284" y="378"/>
                  <a:pt x="284" y="378"/>
                </a:cubicBezTo>
                <a:cubicBezTo>
                  <a:pt x="297" y="381"/>
                  <a:pt x="342" y="386"/>
                  <a:pt x="404" y="391"/>
                </a:cubicBezTo>
                <a:cubicBezTo>
                  <a:pt x="403" y="392"/>
                  <a:pt x="403" y="394"/>
                  <a:pt x="403" y="395"/>
                </a:cubicBezTo>
                <a:cubicBezTo>
                  <a:pt x="401" y="419"/>
                  <a:pt x="483" y="443"/>
                  <a:pt x="541" y="446"/>
                </a:cubicBezTo>
                <a:cubicBezTo>
                  <a:pt x="600" y="450"/>
                  <a:pt x="613" y="431"/>
                  <a:pt x="615" y="407"/>
                </a:cubicBezTo>
                <a:cubicBezTo>
                  <a:pt x="615" y="407"/>
                  <a:pt x="615" y="407"/>
                  <a:pt x="615" y="407"/>
                </a:cubicBezTo>
                <a:cubicBezTo>
                  <a:pt x="865" y="424"/>
                  <a:pt x="1168" y="442"/>
                  <a:pt x="1200" y="438"/>
                </a:cubicBezTo>
                <a:cubicBezTo>
                  <a:pt x="1247" y="431"/>
                  <a:pt x="1329" y="411"/>
                  <a:pt x="1333" y="393"/>
                </a:cubicBezTo>
                <a:cubicBezTo>
                  <a:pt x="1337" y="375"/>
                  <a:pt x="1316" y="327"/>
                  <a:pt x="1316" y="327"/>
                </a:cubicBezTo>
                <a:close/>
                <a:moveTo>
                  <a:pt x="228" y="258"/>
                </a:moveTo>
                <a:cubicBezTo>
                  <a:pt x="262" y="258"/>
                  <a:pt x="262" y="258"/>
                  <a:pt x="262" y="258"/>
                </a:cubicBezTo>
                <a:cubicBezTo>
                  <a:pt x="262" y="292"/>
                  <a:pt x="262" y="292"/>
                  <a:pt x="262" y="292"/>
                </a:cubicBezTo>
                <a:cubicBezTo>
                  <a:pt x="228" y="292"/>
                  <a:pt x="228" y="292"/>
                  <a:pt x="228" y="292"/>
                </a:cubicBezTo>
                <a:lnTo>
                  <a:pt x="228" y="258"/>
                </a:lnTo>
                <a:close/>
                <a:moveTo>
                  <a:pt x="572" y="258"/>
                </a:moveTo>
                <a:cubicBezTo>
                  <a:pt x="606" y="258"/>
                  <a:pt x="606" y="258"/>
                  <a:pt x="606" y="258"/>
                </a:cubicBezTo>
                <a:cubicBezTo>
                  <a:pt x="606" y="292"/>
                  <a:pt x="606" y="292"/>
                  <a:pt x="606" y="292"/>
                </a:cubicBezTo>
                <a:cubicBezTo>
                  <a:pt x="572" y="292"/>
                  <a:pt x="572" y="292"/>
                  <a:pt x="572" y="292"/>
                </a:cubicBezTo>
                <a:lnTo>
                  <a:pt x="572" y="258"/>
                </a:lnTo>
                <a:close/>
                <a:moveTo>
                  <a:pt x="515" y="258"/>
                </a:moveTo>
                <a:cubicBezTo>
                  <a:pt x="549" y="258"/>
                  <a:pt x="549" y="258"/>
                  <a:pt x="549" y="258"/>
                </a:cubicBezTo>
                <a:cubicBezTo>
                  <a:pt x="549" y="292"/>
                  <a:pt x="549" y="292"/>
                  <a:pt x="549" y="292"/>
                </a:cubicBezTo>
                <a:cubicBezTo>
                  <a:pt x="515" y="292"/>
                  <a:pt x="515" y="292"/>
                  <a:pt x="515" y="292"/>
                </a:cubicBezTo>
                <a:lnTo>
                  <a:pt x="515" y="258"/>
                </a:lnTo>
                <a:close/>
                <a:moveTo>
                  <a:pt x="457" y="258"/>
                </a:moveTo>
                <a:cubicBezTo>
                  <a:pt x="491" y="258"/>
                  <a:pt x="491" y="258"/>
                  <a:pt x="491" y="258"/>
                </a:cubicBezTo>
                <a:cubicBezTo>
                  <a:pt x="491" y="292"/>
                  <a:pt x="491" y="292"/>
                  <a:pt x="491" y="292"/>
                </a:cubicBezTo>
                <a:cubicBezTo>
                  <a:pt x="457" y="292"/>
                  <a:pt x="457" y="292"/>
                  <a:pt x="457" y="292"/>
                </a:cubicBezTo>
                <a:lnTo>
                  <a:pt x="457" y="258"/>
                </a:lnTo>
                <a:close/>
                <a:moveTo>
                  <a:pt x="319" y="292"/>
                </a:moveTo>
                <a:cubicBezTo>
                  <a:pt x="285" y="292"/>
                  <a:pt x="285" y="292"/>
                  <a:pt x="285" y="292"/>
                </a:cubicBezTo>
                <a:cubicBezTo>
                  <a:pt x="285" y="258"/>
                  <a:pt x="285" y="258"/>
                  <a:pt x="285" y="258"/>
                </a:cubicBezTo>
                <a:cubicBezTo>
                  <a:pt x="319" y="258"/>
                  <a:pt x="319" y="258"/>
                  <a:pt x="319" y="258"/>
                </a:cubicBezTo>
                <a:lnTo>
                  <a:pt x="319" y="292"/>
                </a:lnTo>
                <a:close/>
                <a:moveTo>
                  <a:pt x="376" y="292"/>
                </a:moveTo>
                <a:cubicBezTo>
                  <a:pt x="342" y="292"/>
                  <a:pt x="342" y="292"/>
                  <a:pt x="342" y="292"/>
                </a:cubicBezTo>
                <a:cubicBezTo>
                  <a:pt x="342" y="258"/>
                  <a:pt x="342" y="258"/>
                  <a:pt x="342" y="258"/>
                </a:cubicBezTo>
                <a:cubicBezTo>
                  <a:pt x="376" y="258"/>
                  <a:pt x="376" y="258"/>
                  <a:pt x="376" y="258"/>
                </a:cubicBezTo>
                <a:lnTo>
                  <a:pt x="376" y="292"/>
                </a:lnTo>
                <a:close/>
                <a:moveTo>
                  <a:pt x="400" y="258"/>
                </a:moveTo>
                <a:cubicBezTo>
                  <a:pt x="434" y="258"/>
                  <a:pt x="434" y="258"/>
                  <a:pt x="434" y="258"/>
                </a:cubicBezTo>
                <a:cubicBezTo>
                  <a:pt x="434" y="292"/>
                  <a:pt x="434" y="292"/>
                  <a:pt x="434" y="292"/>
                </a:cubicBezTo>
                <a:cubicBezTo>
                  <a:pt x="400" y="292"/>
                  <a:pt x="400" y="292"/>
                  <a:pt x="400" y="292"/>
                </a:cubicBezTo>
                <a:lnTo>
                  <a:pt x="400" y="258"/>
                </a:lnTo>
                <a:close/>
                <a:moveTo>
                  <a:pt x="663" y="292"/>
                </a:moveTo>
                <a:cubicBezTo>
                  <a:pt x="629" y="292"/>
                  <a:pt x="629" y="292"/>
                  <a:pt x="629" y="292"/>
                </a:cubicBezTo>
                <a:cubicBezTo>
                  <a:pt x="629" y="258"/>
                  <a:pt x="629" y="258"/>
                  <a:pt x="629" y="258"/>
                </a:cubicBezTo>
                <a:cubicBezTo>
                  <a:pt x="663" y="258"/>
                  <a:pt x="663" y="258"/>
                  <a:pt x="663" y="258"/>
                </a:cubicBezTo>
                <a:lnTo>
                  <a:pt x="663" y="292"/>
                </a:lnTo>
                <a:close/>
                <a:moveTo>
                  <a:pt x="721" y="292"/>
                </a:moveTo>
                <a:cubicBezTo>
                  <a:pt x="687" y="292"/>
                  <a:pt x="687" y="292"/>
                  <a:pt x="687" y="292"/>
                </a:cubicBezTo>
                <a:cubicBezTo>
                  <a:pt x="687" y="258"/>
                  <a:pt x="687" y="258"/>
                  <a:pt x="687" y="258"/>
                </a:cubicBezTo>
                <a:cubicBezTo>
                  <a:pt x="721" y="258"/>
                  <a:pt x="721" y="258"/>
                  <a:pt x="721" y="258"/>
                </a:cubicBezTo>
                <a:lnTo>
                  <a:pt x="721" y="292"/>
                </a:lnTo>
                <a:close/>
                <a:moveTo>
                  <a:pt x="778" y="292"/>
                </a:moveTo>
                <a:cubicBezTo>
                  <a:pt x="744" y="292"/>
                  <a:pt x="744" y="292"/>
                  <a:pt x="744" y="292"/>
                </a:cubicBezTo>
                <a:cubicBezTo>
                  <a:pt x="744" y="258"/>
                  <a:pt x="744" y="258"/>
                  <a:pt x="744" y="258"/>
                </a:cubicBezTo>
                <a:cubicBezTo>
                  <a:pt x="778" y="258"/>
                  <a:pt x="778" y="258"/>
                  <a:pt x="778" y="258"/>
                </a:cubicBezTo>
                <a:lnTo>
                  <a:pt x="778" y="292"/>
                </a:lnTo>
                <a:close/>
                <a:moveTo>
                  <a:pt x="836" y="292"/>
                </a:moveTo>
                <a:cubicBezTo>
                  <a:pt x="802" y="292"/>
                  <a:pt x="802" y="292"/>
                  <a:pt x="802" y="292"/>
                </a:cubicBezTo>
                <a:cubicBezTo>
                  <a:pt x="802" y="258"/>
                  <a:pt x="802" y="258"/>
                  <a:pt x="802" y="258"/>
                </a:cubicBezTo>
                <a:cubicBezTo>
                  <a:pt x="836" y="258"/>
                  <a:pt x="836" y="258"/>
                  <a:pt x="836" y="258"/>
                </a:cubicBezTo>
                <a:lnTo>
                  <a:pt x="836" y="292"/>
                </a:lnTo>
                <a:close/>
                <a:moveTo>
                  <a:pt x="893" y="292"/>
                </a:moveTo>
                <a:cubicBezTo>
                  <a:pt x="859" y="292"/>
                  <a:pt x="859" y="292"/>
                  <a:pt x="859" y="292"/>
                </a:cubicBezTo>
                <a:cubicBezTo>
                  <a:pt x="859" y="258"/>
                  <a:pt x="859" y="258"/>
                  <a:pt x="859" y="258"/>
                </a:cubicBezTo>
                <a:cubicBezTo>
                  <a:pt x="893" y="258"/>
                  <a:pt x="893" y="258"/>
                  <a:pt x="893" y="258"/>
                </a:cubicBezTo>
                <a:lnTo>
                  <a:pt x="893" y="292"/>
                </a:lnTo>
                <a:close/>
                <a:moveTo>
                  <a:pt x="950" y="292"/>
                </a:moveTo>
                <a:cubicBezTo>
                  <a:pt x="916" y="292"/>
                  <a:pt x="916" y="292"/>
                  <a:pt x="916" y="292"/>
                </a:cubicBezTo>
                <a:cubicBezTo>
                  <a:pt x="916" y="258"/>
                  <a:pt x="916" y="258"/>
                  <a:pt x="916" y="258"/>
                </a:cubicBezTo>
                <a:cubicBezTo>
                  <a:pt x="950" y="258"/>
                  <a:pt x="950" y="258"/>
                  <a:pt x="950" y="258"/>
                </a:cubicBezTo>
                <a:lnTo>
                  <a:pt x="950" y="292"/>
                </a:lnTo>
                <a:close/>
                <a:moveTo>
                  <a:pt x="1008" y="292"/>
                </a:moveTo>
                <a:cubicBezTo>
                  <a:pt x="974" y="292"/>
                  <a:pt x="974" y="292"/>
                  <a:pt x="974" y="292"/>
                </a:cubicBezTo>
                <a:cubicBezTo>
                  <a:pt x="974" y="258"/>
                  <a:pt x="974" y="258"/>
                  <a:pt x="974" y="258"/>
                </a:cubicBezTo>
                <a:cubicBezTo>
                  <a:pt x="1008" y="258"/>
                  <a:pt x="1008" y="258"/>
                  <a:pt x="1008" y="258"/>
                </a:cubicBezTo>
                <a:lnTo>
                  <a:pt x="1008" y="292"/>
                </a:lnTo>
                <a:close/>
                <a:moveTo>
                  <a:pt x="1065" y="292"/>
                </a:moveTo>
                <a:cubicBezTo>
                  <a:pt x="1031" y="292"/>
                  <a:pt x="1031" y="292"/>
                  <a:pt x="1031" y="292"/>
                </a:cubicBezTo>
                <a:cubicBezTo>
                  <a:pt x="1031" y="258"/>
                  <a:pt x="1031" y="258"/>
                  <a:pt x="1031" y="258"/>
                </a:cubicBezTo>
                <a:cubicBezTo>
                  <a:pt x="1065" y="258"/>
                  <a:pt x="1065" y="258"/>
                  <a:pt x="1065" y="258"/>
                </a:cubicBezTo>
                <a:lnTo>
                  <a:pt x="1065" y="292"/>
                </a:lnTo>
                <a:close/>
              </a:path>
            </a:pathLst>
          </a:custGeom>
          <a:solidFill>
            <a:schemeClr val="accent1"/>
          </a:solidFill>
          <a:ln>
            <a:noFill/>
          </a:ln>
        </p:spPr>
        <p:txBody>
          <a:bodyPr vert="horz" wrap="square" lIns="45712" tIns="22856" rIns="45712" bIns="22856" numCol="1" anchor="t" anchorCtr="0" compatLnSpc="1">
            <a:prstTxWarp prst="textNoShape">
              <a:avLst/>
            </a:prstTxWarp>
          </a:bodyPr>
          <a:lstStyle/>
          <a:p>
            <a:endParaRPr lang="en-US" sz="450"/>
          </a:p>
        </p:txBody>
      </p:sp>
      <p:sp>
        <p:nvSpPr>
          <p:cNvPr id="109" name="Freeform 33"/>
          <p:cNvSpPr>
            <a:spLocks noEditPoints="1"/>
          </p:cNvSpPr>
          <p:nvPr/>
        </p:nvSpPr>
        <p:spPr bwMode="auto">
          <a:xfrm>
            <a:off x="5560839" y="3735826"/>
            <a:ext cx="98826" cy="98826"/>
          </a:xfrm>
          <a:custGeom>
            <a:avLst/>
            <a:gdLst>
              <a:gd name="T0" fmla="*/ 54 w 109"/>
              <a:gd name="T1" fmla="*/ 0 h 109"/>
              <a:gd name="T2" fmla="*/ 0 w 109"/>
              <a:gd name="T3" fmla="*/ 55 h 109"/>
              <a:gd name="T4" fmla="*/ 54 w 109"/>
              <a:gd name="T5" fmla="*/ 109 h 109"/>
              <a:gd name="T6" fmla="*/ 109 w 109"/>
              <a:gd name="T7" fmla="*/ 55 h 109"/>
              <a:gd name="T8" fmla="*/ 54 w 109"/>
              <a:gd name="T9" fmla="*/ 0 h 109"/>
              <a:gd name="T10" fmla="*/ 54 w 109"/>
              <a:gd name="T11" fmla="*/ 79 h 109"/>
              <a:gd name="T12" fmla="*/ 30 w 109"/>
              <a:gd name="T13" fmla="*/ 55 h 109"/>
              <a:gd name="T14" fmla="*/ 54 w 109"/>
              <a:gd name="T15" fmla="*/ 30 h 109"/>
              <a:gd name="T16" fmla="*/ 79 w 109"/>
              <a:gd name="T17" fmla="*/ 55 h 109"/>
              <a:gd name="T18" fmla="*/ 54 w 109"/>
              <a:gd name="T19" fmla="*/ 7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9">
                <a:moveTo>
                  <a:pt x="54" y="0"/>
                </a:moveTo>
                <a:cubicBezTo>
                  <a:pt x="24" y="0"/>
                  <a:pt x="0" y="25"/>
                  <a:pt x="0" y="55"/>
                </a:cubicBezTo>
                <a:cubicBezTo>
                  <a:pt x="0" y="85"/>
                  <a:pt x="24" y="109"/>
                  <a:pt x="54" y="109"/>
                </a:cubicBezTo>
                <a:cubicBezTo>
                  <a:pt x="84" y="109"/>
                  <a:pt x="109" y="85"/>
                  <a:pt x="109" y="55"/>
                </a:cubicBezTo>
                <a:cubicBezTo>
                  <a:pt x="109" y="25"/>
                  <a:pt x="84" y="0"/>
                  <a:pt x="54" y="0"/>
                </a:cubicBezTo>
                <a:close/>
                <a:moveTo>
                  <a:pt x="54" y="79"/>
                </a:moveTo>
                <a:cubicBezTo>
                  <a:pt x="41" y="79"/>
                  <a:pt x="30" y="68"/>
                  <a:pt x="30" y="55"/>
                </a:cubicBezTo>
                <a:cubicBezTo>
                  <a:pt x="30" y="41"/>
                  <a:pt x="41" y="30"/>
                  <a:pt x="54" y="30"/>
                </a:cubicBezTo>
                <a:cubicBezTo>
                  <a:pt x="68" y="30"/>
                  <a:pt x="79" y="41"/>
                  <a:pt x="79" y="55"/>
                </a:cubicBezTo>
                <a:cubicBezTo>
                  <a:pt x="79" y="68"/>
                  <a:pt x="68" y="79"/>
                  <a:pt x="54" y="79"/>
                </a:cubicBezTo>
                <a:close/>
              </a:path>
            </a:pathLst>
          </a:custGeom>
          <a:solidFill>
            <a:schemeClr val="accent2"/>
          </a:solidFill>
          <a:ln>
            <a:noFill/>
          </a:ln>
        </p:spPr>
        <p:txBody>
          <a:bodyPr vert="horz" wrap="square" lIns="45712" tIns="22856" rIns="45712" bIns="22856" numCol="1" anchor="t" anchorCtr="0" compatLnSpc="1">
            <a:prstTxWarp prst="textNoShape">
              <a:avLst/>
            </a:prstTxWarp>
          </a:bodyPr>
          <a:lstStyle/>
          <a:p>
            <a:endParaRPr lang="en-US" sz="450"/>
          </a:p>
        </p:txBody>
      </p:sp>
      <p:sp>
        <p:nvSpPr>
          <p:cNvPr id="110" name="Freeform 34"/>
          <p:cNvSpPr>
            <a:spLocks noEditPoints="1"/>
          </p:cNvSpPr>
          <p:nvPr/>
        </p:nvSpPr>
        <p:spPr bwMode="auto">
          <a:xfrm>
            <a:off x="6080633" y="3735826"/>
            <a:ext cx="99592" cy="98826"/>
          </a:xfrm>
          <a:custGeom>
            <a:avLst/>
            <a:gdLst>
              <a:gd name="T0" fmla="*/ 55 w 110"/>
              <a:gd name="T1" fmla="*/ 0 h 109"/>
              <a:gd name="T2" fmla="*/ 0 w 110"/>
              <a:gd name="T3" fmla="*/ 55 h 109"/>
              <a:gd name="T4" fmla="*/ 55 w 110"/>
              <a:gd name="T5" fmla="*/ 109 h 109"/>
              <a:gd name="T6" fmla="*/ 110 w 110"/>
              <a:gd name="T7" fmla="*/ 55 h 109"/>
              <a:gd name="T8" fmla="*/ 55 w 110"/>
              <a:gd name="T9" fmla="*/ 0 h 109"/>
              <a:gd name="T10" fmla="*/ 55 w 110"/>
              <a:gd name="T11" fmla="*/ 79 h 109"/>
              <a:gd name="T12" fmla="*/ 30 w 110"/>
              <a:gd name="T13" fmla="*/ 55 h 109"/>
              <a:gd name="T14" fmla="*/ 55 w 110"/>
              <a:gd name="T15" fmla="*/ 30 h 109"/>
              <a:gd name="T16" fmla="*/ 80 w 110"/>
              <a:gd name="T17" fmla="*/ 55 h 109"/>
              <a:gd name="T18" fmla="*/ 55 w 110"/>
              <a:gd name="T19" fmla="*/ 7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109">
                <a:moveTo>
                  <a:pt x="55" y="0"/>
                </a:moveTo>
                <a:cubicBezTo>
                  <a:pt x="25" y="0"/>
                  <a:pt x="0" y="25"/>
                  <a:pt x="0" y="55"/>
                </a:cubicBezTo>
                <a:cubicBezTo>
                  <a:pt x="0" y="85"/>
                  <a:pt x="25" y="109"/>
                  <a:pt x="55" y="109"/>
                </a:cubicBezTo>
                <a:cubicBezTo>
                  <a:pt x="85" y="109"/>
                  <a:pt x="110" y="85"/>
                  <a:pt x="110" y="55"/>
                </a:cubicBezTo>
                <a:cubicBezTo>
                  <a:pt x="110" y="25"/>
                  <a:pt x="85" y="0"/>
                  <a:pt x="55" y="0"/>
                </a:cubicBezTo>
                <a:close/>
                <a:moveTo>
                  <a:pt x="55" y="79"/>
                </a:moveTo>
                <a:cubicBezTo>
                  <a:pt x="41" y="79"/>
                  <a:pt x="30" y="68"/>
                  <a:pt x="30" y="55"/>
                </a:cubicBezTo>
                <a:cubicBezTo>
                  <a:pt x="30" y="41"/>
                  <a:pt x="41" y="30"/>
                  <a:pt x="55" y="30"/>
                </a:cubicBezTo>
                <a:cubicBezTo>
                  <a:pt x="69" y="30"/>
                  <a:pt x="80" y="41"/>
                  <a:pt x="80" y="55"/>
                </a:cubicBezTo>
                <a:cubicBezTo>
                  <a:pt x="80" y="68"/>
                  <a:pt x="69" y="79"/>
                  <a:pt x="55" y="79"/>
                </a:cubicBezTo>
                <a:close/>
              </a:path>
            </a:pathLst>
          </a:custGeom>
          <a:solidFill>
            <a:schemeClr val="accent2"/>
          </a:solidFill>
          <a:ln>
            <a:noFill/>
          </a:ln>
        </p:spPr>
        <p:txBody>
          <a:bodyPr vert="horz" wrap="square" lIns="45712" tIns="22856" rIns="45712" bIns="22856" numCol="1" anchor="t" anchorCtr="0" compatLnSpc="1">
            <a:prstTxWarp prst="textNoShape">
              <a:avLst/>
            </a:prstTxWarp>
          </a:bodyPr>
          <a:lstStyle/>
          <a:p>
            <a:endParaRPr lang="en-US" sz="450"/>
          </a:p>
        </p:txBody>
      </p:sp>
      <p:sp>
        <p:nvSpPr>
          <p:cNvPr id="111" name="Freeform 35"/>
          <p:cNvSpPr>
            <a:spLocks noEditPoints="1"/>
          </p:cNvSpPr>
          <p:nvPr/>
        </p:nvSpPr>
        <p:spPr bwMode="auto">
          <a:xfrm>
            <a:off x="5449371" y="3597927"/>
            <a:ext cx="746557" cy="187693"/>
          </a:xfrm>
          <a:custGeom>
            <a:avLst/>
            <a:gdLst>
              <a:gd name="T0" fmla="*/ 823 w 824"/>
              <a:gd name="T1" fmla="*/ 0 h 207"/>
              <a:gd name="T2" fmla="*/ 1 w 824"/>
              <a:gd name="T3" fmla="*/ 0 h 207"/>
              <a:gd name="T4" fmla="*/ 0 w 824"/>
              <a:gd name="T5" fmla="*/ 33 h 207"/>
              <a:gd name="T6" fmla="*/ 0 w 824"/>
              <a:gd name="T7" fmla="*/ 90 h 207"/>
              <a:gd name="T8" fmla="*/ 32 w 824"/>
              <a:gd name="T9" fmla="*/ 90 h 207"/>
              <a:gd name="T10" fmla="*/ 32 w 824"/>
              <a:gd name="T11" fmla="*/ 98 h 207"/>
              <a:gd name="T12" fmla="*/ 0 w 824"/>
              <a:gd name="T13" fmla="*/ 98 h 207"/>
              <a:gd name="T14" fmla="*/ 0 w 824"/>
              <a:gd name="T15" fmla="*/ 108 h 207"/>
              <a:gd name="T16" fmla="*/ 32 w 824"/>
              <a:gd name="T17" fmla="*/ 108 h 207"/>
              <a:gd name="T18" fmla="*/ 32 w 824"/>
              <a:gd name="T19" fmla="*/ 116 h 207"/>
              <a:gd name="T20" fmla="*/ 0 w 824"/>
              <a:gd name="T21" fmla="*/ 116 h 207"/>
              <a:gd name="T22" fmla="*/ 0 w 824"/>
              <a:gd name="T23" fmla="*/ 207 h 207"/>
              <a:gd name="T24" fmla="*/ 114 w 824"/>
              <a:gd name="T25" fmla="*/ 207 h 207"/>
              <a:gd name="T26" fmla="*/ 177 w 824"/>
              <a:gd name="T27" fmla="*/ 143 h 207"/>
              <a:gd name="T28" fmla="*/ 241 w 824"/>
              <a:gd name="T29" fmla="*/ 207 h 207"/>
              <a:gd name="T30" fmla="*/ 689 w 824"/>
              <a:gd name="T31" fmla="*/ 207 h 207"/>
              <a:gd name="T32" fmla="*/ 752 w 824"/>
              <a:gd name="T33" fmla="*/ 143 h 207"/>
              <a:gd name="T34" fmla="*/ 815 w 824"/>
              <a:gd name="T35" fmla="*/ 207 h 207"/>
              <a:gd name="T36" fmla="*/ 824 w 824"/>
              <a:gd name="T37" fmla="*/ 207 h 207"/>
              <a:gd name="T38" fmla="*/ 824 w 824"/>
              <a:gd name="T39" fmla="*/ 33 h 207"/>
              <a:gd name="T40" fmla="*/ 823 w 824"/>
              <a:gd name="T41" fmla="*/ 0 h 207"/>
              <a:gd name="T42" fmla="*/ 224 w 824"/>
              <a:gd name="T43" fmla="*/ 61 h 207"/>
              <a:gd name="T44" fmla="*/ 144 w 824"/>
              <a:gd name="T45" fmla="*/ 61 h 207"/>
              <a:gd name="T46" fmla="*/ 144 w 824"/>
              <a:gd name="T47" fmla="*/ 18 h 207"/>
              <a:gd name="T48" fmla="*/ 224 w 824"/>
              <a:gd name="T49" fmla="*/ 18 h 207"/>
              <a:gd name="T50" fmla="*/ 224 w 824"/>
              <a:gd name="T51" fmla="*/ 61 h 207"/>
              <a:gd name="T52" fmla="*/ 316 w 824"/>
              <a:gd name="T53" fmla="*/ 61 h 207"/>
              <a:gd name="T54" fmla="*/ 236 w 824"/>
              <a:gd name="T55" fmla="*/ 61 h 207"/>
              <a:gd name="T56" fmla="*/ 236 w 824"/>
              <a:gd name="T57" fmla="*/ 18 h 207"/>
              <a:gd name="T58" fmla="*/ 316 w 824"/>
              <a:gd name="T59" fmla="*/ 18 h 207"/>
              <a:gd name="T60" fmla="*/ 316 w 824"/>
              <a:gd name="T61" fmla="*/ 61 h 207"/>
              <a:gd name="T62" fmla="*/ 408 w 824"/>
              <a:gd name="T63" fmla="*/ 61 h 207"/>
              <a:gd name="T64" fmla="*/ 328 w 824"/>
              <a:gd name="T65" fmla="*/ 61 h 207"/>
              <a:gd name="T66" fmla="*/ 328 w 824"/>
              <a:gd name="T67" fmla="*/ 18 h 207"/>
              <a:gd name="T68" fmla="*/ 408 w 824"/>
              <a:gd name="T69" fmla="*/ 18 h 207"/>
              <a:gd name="T70" fmla="*/ 408 w 824"/>
              <a:gd name="T71" fmla="*/ 61 h 207"/>
              <a:gd name="T72" fmla="*/ 500 w 824"/>
              <a:gd name="T73" fmla="*/ 61 h 207"/>
              <a:gd name="T74" fmla="*/ 420 w 824"/>
              <a:gd name="T75" fmla="*/ 61 h 207"/>
              <a:gd name="T76" fmla="*/ 420 w 824"/>
              <a:gd name="T77" fmla="*/ 18 h 207"/>
              <a:gd name="T78" fmla="*/ 500 w 824"/>
              <a:gd name="T79" fmla="*/ 18 h 207"/>
              <a:gd name="T80" fmla="*/ 500 w 824"/>
              <a:gd name="T81" fmla="*/ 61 h 207"/>
              <a:gd name="T82" fmla="*/ 592 w 824"/>
              <a:gd name="T83" fmla="*/ 61 h 207"/>
              <a:gd name="T84" fmla="*/ 512 w 824"/>
              <a:gd name="T85" fmla="*/ 61 h 207"/>
              <a:gd name="T86" fmla="*/ 512 w 824"/>
              <a:gd name="T87" fmla="*/ 18 h 207"/>
              <a:gd name="T88" fmla="*/ 592 w 824"/>
              <a:gd name="T89" fmla="*/ 18 h 207"/>
              <a:gd name="T90" fmla="*/ 592 w 824"/>
              <a:gd name="T91" fmla="*/ 61 h 207"/>
              <a:gd name="T92" fmla="*/ 684 w 824"/>
              <a:gd name="T93" fmla="*/ 61 h 207"/>
              <a:gd name="T94" fmla="*/ 604 w 824"/>
              <a:gd name="T95" fmla="*/ 61 h 207"/>
              <a:gd name="T96" fmla="*/ 604 w 824"/>
              <a:gd name="T97" fmla="*/ 18 h 207"/>
              <a:gd name="T98" fmla="*/ 684 w 824"/>
              <a:gd name="T99" fmla="*/ 18 h 207"/>
              <a:gd name="T100" fmla="*/ 684 w 824"/>
              <a:gd name="T101" fmla="*/ 61 h 207"/>
              <a:gd name="T102" fmla="*/ 742 w 824"/>
              <a:gd name="T103" fmla="*/ 125 h 207"/>
              <a:gd name="T104" fmla="*/ 694 w 824"/>
              <a:gd name="T105" fmla="*/ 125 h 207"/>
              <a:gd name="T106" fmla="*/ 694 w 824"/>
              <a:gd name="T107" fmla="*/ 18 h 207"/>
              <a:gd name="T108" fmla="*/ 742 w 824"/>
              <a:gd name="T109" fmla="*/ 18 h 207"/>
              <a:gd name="T110" fmla="*/ 742 w 824"/>
              <a:gd name="T111" fmla="*/ 125 h 207"/>
              <a:gd name="T112" fmla="*/ 806 w 824"/>
              <a:gd name="T113" fmla="*/ 99 h 207"/>
              <a:gd name="T114" fmla="*/ 758 w 824"/>
              <a:gd name="T115" fmla="*/ 99 h 207"/>
              <a:gd name="T116" fmla="*/ 758 w 824"/>
              <a:gd name="T117" fmla="*/ 18 h 207"/>
              <a:gd name="T118" fmla="*/ 806 w 824"/>
              <a:gd name="T119" fmla="*/ 18 h 207"/>
              <a:gd name="T120" fmla="*/ 806 w 824"/>
              <a:gd name="T121" fmla="*/ 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4" h="207">
                <a:moveTo>
                  <a:pt x="823" y="0"/>
                </a:moveTo>
                <a:cubicBezTo>
                  <a:pt x="1" y="0"/>
                  <a:pt x="1" y="0"/>
                  <a:pt x="1" y="0"/>
                </a:cubicBezTo>
                <a:cubicBezTo>
                  <a:pt x="1" y="11"/>
                  <a:pt x="0" y="22"/>
                  <a:pt x="0" y="33"/>
                </a:cubicBezTo>
                <a:cubicBezTo>
                  <a:pt x="0" y="90"/>
                  <a:pt x="0" y="90"/>
                  <a:pt x="0" y="90"/>
                </a:cubicBezTo>
                <a:cubicBezTo>
                  <a:pt x="32" y="90"/>
                  <a:pt x="32" y="90"/>
                  <a:pt x="32" y="90"/>
                </a:cubicBezTo>
                <a:cubicBezTo>
                  <a:pt x="32" y="98"/>
                  <a:pt x="32" y="98"/>
                  <a:pt x="32" y="98"/>
                </a:cubicBezTo>
                <a:cubicBezTo>
                  <a:pt x="0" y="98"/>
                  <a:pt x="0" y="98"/>
                  <a:pt x="0" y="98"/>
                </a:cubicBezTo>
                <a:cubicBezTo>
                  <a:pt x="0" y="108"/>
                  <a:pt x="0" y="108"/>
                  <a:pt x="0" y="108"/>
                </a:cubicBezTo>
                <a:cubicBezTo>
                  <a:pt x="32" y="108"/>
                  <a:pt x="32" y="108"/>
                  <a:pt x="32" y="108"/>
                </a:cubicBezTo>
                <a:cubicBezTo>
                  <a:pt x="32" y="116"/>
                  <a:pt x="32" y="116"/>
                  <a:pt x="32" y="116"/>
                </a:cubicBezTo>
                <a:cubicBezTo>
                  <a:pt x="0" y="116"/>
                  <a:pt x="0" y="116"/>
                  <a:pt x="0" y="116"/>
                </a:cubicBezTo>
                <a:cubicBezTo>
                  <a:pt x="0" y="207"/>
                  <a:pt x="0" y="207"/>
                  <a:pt x="0" y="207"/>
                </a:cubicBezTo>
                <a:cubicBezTo>
                  <a:pt x="114" y="207"/>
                  <a:pt x="114" y="207"/>
                  <a:pt x="114" y="207"/>
                </a:cubicBezTo>
                <a:cubicBezTo>
                  <a:pt x="114" y="172"/>
                  <a:pt x="142" y="143"/>
                  <a:pt x="177" y="143"/>
                </a:cubicBezTo>
                <a:cubicBezTo>
                  <a:pt x="212" y="143"/>
                  <a:pt x="241" y="172"/>
                  <a:pt x="241" y="207"/>
                </a:cubicBezTo>
                <a:cubicBezTo>
                  <a:pt x="689" y="207"/>
                  <a:pt x="689" y="207"/>
                  <a:pt x="689" y="207"/>
                </a:cubicBezTo>
                <a:cubicBezTo>
                  <a:pt x="689" y="172"/>
                  <a:pt x="717" y="143"/>
                  <a:pt x="752" y="143"/>
                </a:cubicBezTo>
                <a:cubicBezTo>
                  <a:pt x="787" y="143"/>
                  <a:pt x="815" y="172"/>
                  <a:pt x="815" y="207"/>
                </a:cubicBezTo>
                <a:cubicBezTo>
                  <a:pt x="824" y="207"/>
                  <a:pt x="824" y="207"/>
                  <a:pt x="824" y="207"/>
                </a:cubicBezTo>
                <a:cubicBezTo>
                  <a:pt x="824" y="33"/>
                  <a:pt x="824" y="33"/>
                  <a:pt x="824" y="33"/>
                </a:cubicBezTo>
                <a:cubicBezTo>
                  <a:pt x="824" y="22"/>
                  <a:pt x="824" y="11"/>
                  <a:pt x="823" y="0"/>
                </a:cubicBezTo>
                <a:close/>
                <a:moveTo>
                  <a:pt x="224" y="61"/>
                </a:moveTo>
                <a:cubicBezTo>
                  <a:pt x="144" y="61"/>
                  <a:pt x="144" y="61"/>
                  <a:pt x="144" y="61"/>
                </a:cubicBezTo>
                <a:cubicBezTo>
                  <a:pt x="144" y="18"/>
                  <a:pt x="144" y="18"/>
                  <a:pt x="144" y="18"/>
                </a:cubicBezTo>
                <a:cubicBezTo>
                  <a:pt x="224" y="18"/>
                  <a:pt x="224" y="18"/>
                  <a:pt x="224" y="18"/>
                </a:cubicBezTo>
                <a:lnTo>
                  <a:pt x="224" y="61"/>
                </a:lnTo>
                <a:close/>
                <a:moveTo>
                  <a:pt x="316" y="61"/>
                </a:moveTo>
                <a:cubicBezTo>
                  <a:pt x="236" y="61"/>
                  <a:pt x="236" y="61"/>
                  <a:pt x="236" y="61"/>
                </a:cubicBezTo>
                <a:cubicBezTo>
                  <a:pt x="236" y="18"/>
                  <a:pt x="236" y="18"/>
                  <a:pt x="236" y="18"/>
                </a:cubicBezTo>
                <a:cubicBezTo>
                  <a:pt x="316" y="18"/>
                  <a:pt x="316" y="18"/>
                  <a:pt x="316" y="18"/>
                </a:cubicBezTo>
                <a:lnTo>
                  <a:pt x="316" y="61"/>
                </a:lnTo>
                <a:close/>
                <a:moveTo>
                  <a:pt x="408" y="61"/>
                </a:moveTo>
                <a:cubicBezTo>
                  <a:pt x="328" y="61"/>
                  <a:pt x="328" y="61"/>
                  <a:pt x="328" y="61"/>
                </a:cubicBezTo>
                <a:cubicBezTo>
                  <a:pt x="328" y="18"/>
                  <a:pt x="328" y="18"/>
                  <a:pt x="328" y="18"/>
                </a:cubicBezTo>
                <a:cubicBezTo>
                  <a:pt x="408" y="18"/>
                  <a:pt x="408" y="18"/>
                  <a:pt x="408" y="18"/>
                </a:cubicBezTo>
                <a:lnTo>
                  <a:pt x="408" y="61"/>
                </a:lnTo>
                <a:close/>
                <a:moveTo>
                  <a:pt x="500" y="61"/>
                </a:moveTo>
                <a:cubicBezTo>
                  <a:pt x="420" y="61"/>
                  <a:pt x="420" y="61"/>
                  <a:pt x="420" y="61"/>
                </a:cubicBezTo>
                <a:cubicBezTo>
                  <a:pt x="420" y="18"/>
                  <a:pt x="420" y="18"/>
                  <a:pt x="420" y="18"/>
                </a:cubicBezTo>
                <a:cubicBezTo>
                  <a:pt x="500" y="18"/>
                  <a:pt x="500" y="18"/>
                  <a:pt x="500" y="18"/>
                </a:cubicBezTo>
                <a:lnTo>
                  <a:pt x="500" y="61"/>
                </a:lnTo>
                <a:close/>
                <a:moveTo>
                  <a:pt x="592" y="61"/>
                </a:moveTo>
                <a:cubicBezTo>
                  <a:pt x="512" y="61"/>
                  <a:pt x="512" y="61"/>
                  <a:pt x="512" y="61"/>
                </a:cubicBezTo>
                <a:cubicBezTo>
                  <a:pt x="512" y="18"/>
                  <a:pt x="512" y="18"/>
                  <a:pt x="512" y="18"/>
                </a:cubicBezTo>
                <a:cubicBezTo>
                  <a:pt x="592" y="18"/>
                  <a:pt x="592" y="18"/>
                  <a:pt x="592" y="18"/>
                </a:cubicBezTo>
                <a:lnTo>
                  <a:pt x="592" y="61"/>
                </a:lnTo>
                <a:close/>
                <a:moveTo>
                  <a:pt x="684" y="61"/>
                </a:moveTo>
                <a:cubicBezTo>
                  <a:pt x="604" y="61"/>
                  <a:pt x="604" y="61"/>
                  <a:pt x="604" y="61"/>
                </a:cubicBezTo>
                <a:cubicBezTo>
                  <a:pt x="604" y="18"/>
                  <a:pt x="604" y="18"/>
                  <a:pt x="604" y="18"/>
                </a:cubicBezTo>
                <a:cubicBezTo>
                  <a:pt x="684" y="18"/>
                  <a:pt x="684" y="18"/>
                  <a:pt x="684" y="18"/>
                </a:cubicBezTo>
                <a:lnTo>
                  <a:pt x="684" y="61"/>
                </a:lnTo>
                <a:close/>
                <a:moveTo>
                  <a:pt x="742" y="125"/>
                </a:moveTo>
                <a:cubicBezTo>
                  <a:pt x="694" y="125"/>
                  <a:pt x="694" y="125"/>
                  <a:pt x="694" y="125"/>
                </a:cubicBezTo>
                <a:cubicBezTo>
                  <a:pt x="694" y="18"/>
                  <a:pt x="694" y="18"/>
                  <a:pt x="694" y="18"/>
                </a:cubicBezTo>
                <a:cubicBezTo>
                  <a:pt x="742" y="18"/>
                  <a:pt x="742" y="18"/>
                  <a:pt x="742" y="18"/>
                </a:cubicBezTo>
                <a:lnTo>
                  <a:pt x="742" y="125"/>
                </a:lnTo>
                <a:close/>
                <a:moveTo>
                  <a:pt x="806" y="99"/>
                </a:moveTo>
                <a:cubicBezTo>
                  <a:pt x="758" y="99"/>
                  <a:pt x="758" y="99"/>
                  <a:pt x="758" y="99"/>
                </a:cubicBezTo>
                <a:cubicBezTo>
                  <a:pt x="758" y="18"/>
                  <a:pt x="758" y="18"/>
                  <a:pt x="758" y="18"/>
                </a:cubicBezTo>
                <a:cubicBezTo>
                  <a:pt x="806" y="18"/>
                  <a:pt x="806" y="18"/>
                  <a:pt x="806" y="18"/>
                </a:cubicBezTo>
                <a:lnTo>
                  <a:pt x="806" y="99"/>
                </a:lnTo>
                <a:close/>
              </a:path>
            </a:pathLst>
          </a:custGeom>
          <a:solidFill>
            <a:schemeClr val="accent2"/>
          </a:solidFill>
          <a:ln>
            <a:noFill/>
          </a:ln>
        </p:spPr>
        <p:txBody>
          <a:bodyPr vert="horz" wrap="square" lIns="45712" tIns="22856" rIns="45712" bIns="22856" numCol="1" anchor="t" anchorCtr="0" compatLnSpc="1">
            <a:prstTxWarp prst="textNoShape">
              <a:avLst/>
            </a:prstTxWarp>
          </a:bodyPr>
          <a:lstStyle/>
          <a:p>
            <a:endParaRPr lang="en-US" sz="450"/>
          </a:p>
        </p:txBody>
      </p:sp>
      <p:sp>
        <p:nvSpPr>
          <p:cNvPr id="112" name="Freeform 36"/>
          <p:cNvSpPr>
            <a:spLocks noEditPoints="1"/>
          </p:cNvSpPr>
          <p:nvPr/>
        </p:nvSpPr>
        <p:spPr bwMode="auto">
          <a:xfrm>
            <a:off x="5453967" y="3475737"/>
            <a:ext cx="737365" cy="112233"/>
          </a:xfrm>
          <a:custGeom>
            <a:avLst/>
            <a:gdLst>
              <a:gd name="T0" fmla="*/ 803 w 814"/>
              <a:gd name="T1" fmla="*/ 53 h 124"/>
              <a:gd name="T2" fmla="*/ 739 w 814"/>
              <a:gd name="T3" fmla="*/ 0 h 124"/>
              <a:gd name="T4" fmla="*/ 80 w 814"/>
              <a:gd name="T5" fmla="*/ 0 h 124"/>
              <a:gd name="T6" fmla="*/ 12 w 814"/>
              <a:gd name="T7" fmla="*/ 55 h 124"/>
              <a:gd name="T8" fmla="*/ 4 w 814"/>
              <a:gd name="T9" fmla="*/ 96 h 124"/>
              <a:gd name="T10" fmla="*/ 0 w 814"/>
              <a:gd name="T11" fmla="*/ 124 h 124"/>
              <a:gd name="T12" fmla="*/ 814 w 814"/>
              <a:gd name="T13" fmla="*/ 124 h 124"/>
              <a:gd name="T14" fmla="*/ 803 w 814"/>
              <a:gd name="T15" fmla="*/ 53 h 124"/>
              <a:gd name="T16" fmla="*/ 126 w 814"/>
              <a:gd name="T17" fmla="*/ 62 h 124"/>
              <a:gd name="T18" fmla="*/ 33 w 814"/>
              <a:gd name="T19" fmla="*/ 62 h 124"/>
              <a:gd name="T20" fmla="*/ 94 w 814"/>
              <a:gd name="T21" fmla="*/ 19 h 124"/>
              <a:gd name="T22" fmla="*/ 126 w 814"/>
              <a:gd name="T23" fmla="*/ 19 h 124"/>
              <a:gd name="T24" fmla="*/ 126 w 814"/>
              <a:gd name="T25" fmla="*/ 62 h 124"/>
              <a:gd name="T26" fmla="*/ 219 w 814"/>
              <a:gd name="T27" fmla="*/ 62 h 124"/>
              <a:gd name="T28" fmla="*/ 139 w 814"/>
              <a:gd name="T29" fmla="*/ 62 h 124"/>
              <a:gd name="T30" fmla="*/ 139 w 814"/>
              <a:gd name="T31" fmla="*/ 19 h 124"/>
              <a:gd name="T32" fmla="*/ 219 w 814"/>
              <a:gd name="T33" fmla="*/ 19 h 124"/>
              <a:gd name="T34" fmla="*/ 219 w 814"/>
              <a:gd name="T35" fmla="*/ 62 h 124"/>
              <a:gd name="T36" fmla="*/ 311 w 814"/>
              <a:gd name="T37" fmla="*/ 62 h 124"/>
              <a:gd name="T38" fmla="*/ 231 w 814"/>
              <a:gd name="T39" fmla="*/ 62 h 124"/>
              <a:gd name="T40" fmla="*/ 231 w 814"/>
              <a:gd name="T41" fmla="*/ 19 h 124"/>
              <a:gd name="T42" fmla="*/ 311 w 814"/>
              <a:gd name="T43" fmla="*/ 19 h 124"/>
              <a:gd name="T44" fmla="*/ 311 w 814"/>
              <a:gd name="T45" fmla="*/ 62 h 124"/>
              <a:gd name="T46" fmla="*/ 404 w 814"/>
              <a:gd name="T47" fmla="*/ 62 h 124"/>
              <a:gd name="T48" fmla="*/ 324 w 814"/>
              <a:gd name="T49" fmla="*/ 62 h 124"/>
              <a:gd name="T50" fmla="*/ 324 w 814"/>
              <a:gd name="T51" fmla="*/ 19 h 124"/>
              <a:gd name="T52" fmla="*/ 404 w 814"/>
              <a:gd name="T53" fmla="*/ 19 h 124"/>
              <a:gd name="T54" fmla="*/ 404 w 814"/>
              <a:gd name="T55" fmla="*/ 62 h 124"/>
              <a:gd name="T56" fmla="*/ 496 w 814"/>
              <a:gd name="T57" fmla="*/ 62 h 124"/>
              <a:gd name="T58" fmla="*/ 416 w 814"/>
              <a:gd name="T59" fmla="*/ 62 h 124"/>
              <a:gd name="T60" fmla="*/ 416 w 814"/>
              <a:gd name="T61" fmla="*/ 19 h 124"/>
              <a:gd name="T62" fmla="*/ 496 w 814"/>
              <a:gd name="T63" fmla="*/ 19 h 124"/>
              <a:gd name="T64" fmla="*/ 496 w 814"/>
              <a:gd name="T65" fmla="*/ 62 h 124"/>
              <a:gd name="T66" fmla="*/ 589 w 814"/>
              <a:gd name="T67" fmla="*/ 62 h 124"/>
              <a:gd name="T68" fmla="*/ 508 w 814"/>
              <a:gd name="T69" fmla="*/ 62 h 124"/>
              <a:gd name="T70" fmla="*/ 508 w 814"/>
              <a:gd name="T71" fmla="*/ 19 h 124"/>
              <a:gd name="T72" fmla="*/ 589 w 814"/>
              <a:gd name="T73" fmla="*/ 19 h 124"/>
              <a:gd name="T74" fmla="*/ 589 w 814"/>
              <a:gd name="T75" fmla="*/ 62 h 124"/>
              <a:gd name="T76" fmla="*/ 681 w 814"/>
              <a:gd name="T77" fmla="*/ 62 h 124"/>
              <a:gd name="T78" fmla="*/ 601 w 814"/>
              <a:gd name="T79" fmla="*/ 62 h 124"/>
              <a:gd name="T80" fmla="*/ 601 w 814"/>
              <a:gd name="T81" fmla="*/ 19 h 124"/>
              <a:gd name="T82" fmla="*/ 681 w 814"/>
              <a:gd name="T83" fmla="*/ 19 h 124"/>
              <a:gd name="T84" fmla="*/ 681 w 814"/>
              <a:gd name="T85" fmla="*/ 62 h 124"/>
              <a:gd name="T86" fmla="*/ 693 w 814"/>
              <a:gd name="T87" fmla="*/ 62 h 124"/>
              <a:gd name="T88" fmla="*/ 693 w 814"/>
              <a:gd name="T89" fmla="*/ 19 h 124"/>
              <a:gd name="T90" fmla="*/ 724 w 814"/>
              <a:gd name="T91" fmla="*/ 19 h 124"/>
              <a:gd name="T92" fmla="*/ 782 w 814"/>
              <a:gd name="T93" fmla="*/ 62 h 124"/>
              <a:gd name="T94" fmla="*/ 693 w 814"/>
              <a:gd name="T95" fmla="*/ 6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14" h="124">
                <a:moveTo>
                  <a:pt x="803" y="53"/>
                </a:moveTo>
                <a:cubicBezTo>
                  <a:pt x="796" y="24"/>
                  <a:pt x="769" y="0"/>
                  <a:pt x="739" y="0"/>
                </a:cubicBezTo>
                <a:cubicBezTo>
                  <a:pt x="80" y="0"/>
                  <a:pt x="80" y="0"/>
                  <a:pt x="80" y="0"/>
                </a:cubicBezTo>
                <a:cubicBezTo>
                  <a:pt x="47" y="0"/>
                  <a:pt x="22" y="23"/>
                  <a:pt x="12" y="55"/>
                </a:cubicBezTo>
                <a:cubicBezTo>
                  <a:pt x="8" y="67"/>
                  <a:pt x="4" y="96"/>
                  <a:pt x="4" y="96"/>
                </a:cubicBezTo>
                <a:cubicBezTo>
                  <a:pt x="3" y="105"/>
                  <a:pt x="1" y="115"/>
                  <a:pt x="0" y="124"/>
                </a:cubicBezTo>
                <a:cubicBezTo>
                  <a:pt x="814" y="124"/>
                  <a:pt x="814" y="124"/>
                  <a:pt x="814" y="124"/>
                </a:cubicBezTo>
                <a:cubicBezTo>
                  <a:pt x="812" y="101"/>
                  <a:pt x="808" y="74"/>
                  <a:pt x="803" y="53"/>
                </a:cubicBezTo>
                <a:close/>
                <a:moveTo>
                  <a:pt x="126" y="62"/>
                </a:moveTo>
                <a:cubicBezTo>
                  <a:pt x="33" y="62"/>
                  <a:pt x="33" y="62"/>
                  <a:pt x="33" y="62"/>
                </a:cubicBezTo>
                <a:cubicBezTo>
                  <a:pt x="42" y="36"/>
                  <a:pt x="66" y="19"/>
                  <a:pt x="94" y="19"/>
                </a:cubicBezTo>
                <a:cubicBezTo>
                  <a:pt x="126" y="19"/>
                  <a:pt x="126" y="19"/>
                  <a:pt x="126" y="19"/>
                </a:cubicBezTo>
                <a:lnTo>
                  <a:pt x="126" y="62"/>
                </a:lnTo>
                <a:close/>
                <a:moveTo>
                  <a:pt x="219" y="62"/>
                </a:moveTo>
                <a:cubicBezTo>
                  <a:pt x="139" y="62"/>
                  <a:pt x="139" y="62"/>
                  <a:pt x="139" y="62"/>
                </a:cubicBezTo>
                <a:cubicBezTo>
                  <a:pt x="139" y="19"/>
                  <a:pt x="139" y="19"/>
                  <a:pt x="139" y="19"/>
                </a:cubicBezTo>
                <a:cubicBezTo>
                  <a:pt x="219" y="19"/>
                  <a:pt x="219" y="19"/>
                  <a:pt x="219" y="19"/>
                </a:cubicBezTo>
                <a:lnTo>
                  <a:pt x="219" y="62"/>
                </a:lnTo>
                <a:close/>
                <a:moveTo>
                  <a:pt x="311" y="62"/>
                </a:moveTo>
                <a:cubicBezTo>
                  <a:pt x="231" y="62"/>
                  <a:pt x="231" y="62"/>
                  <a:pt x="231" y="62"/>
                </a:cubicBezTo>
                <a:cubicBezTo>
                  <a:pt x="231" y="19"/>
                  <a:pt x="231" y="19"/>
                  <a:pt x="231" y="19"/>
                </a:cubicBezTo>
                <a:cubicBezTo>
                  <a:pt x="311" y="19"/>
                  <a:pt x="311" y="19"/>
                  <a:pt x="311" y="19"/>
                </a:cubicBezTo>
                <a:lnTo>
                  <a:pt x="311" y="62"/>
                </a:lnTo>
                <a:close/>
                <a:moveTo>
                  <a:pt x="404" y="62"/>
                </a:moveTo>
                <a:cubicBezTo>
                  <a:pt x="324" y="62"/>
                  <a:pt x="324" y="62"/>
                  <a:pt x="324" y="62"/>
                </a:cubicBezTo>
                <a:cubicBezTo>
                  <a:pt x="324" y="19"/>
                  <a:pt x="324" y="19"/>
                  <a:pt x="324" y="19"/>
                </a:cubicBezTo>
                <a:cubicBezTo>
                  <a:pt x="404" y="19"/>
                  <a:pt x="404" y="19"/>
                  <a:pt x="404" y="19"/>
                </a:cubicBezTo>
                <a:lnTo>
                  <a:pt x="404" y="62"/>
                </a:lnTo>
                <a:close/>
                <a:moveTo>
                  <a:pt x="496" y="62"/>
                </a:moveTo>
                <a:cubicBezTo>
                  <a:pt x="416" y="62"/>
                  <a:pt x="416" y="62"/>
                  <a:pt x="416" y="62"/>
                </a:cubicBezTo>
                <a:cubicBezTo>
                  <a:pt x="416" y="19"/>
                  <a:pt x="416" y="19"/>
                  <a:pt x="416" y="19"/>
                </a:cubicBezTo>
                <a:cubicBezTo>
                  <a:pt x="496" y="19"/>
                  <a:pt x="496" y="19"/>
                  <a:pt x="496" y="19"/>
                </a:cubicBezTo>
                <a:lnTo>
                  <a:pt x="496" y="62"/>
                </a:lnTo>
                <a:close/>
                <a:moveTo>
                  <a:pt x="589" y="62"/>
                </a:moveTo>
                <a:cubicBezTo>
                  <a:pt x="508" y="62"/>
                  <a:pt x="508" y="62"/>
                  <a:pt x="508" y="62"/>
                </a:cubicBezTo>
                <a:cubicBezTo>
                  <a:pt x="508" y="19"/>
                  <a:pt x="508" y="19"/>
                  <a:pt x="508" y="19"/>
                </a:cubicBezTo>
                <a:cubicBezTo>
                  <a:pt x="589" y="19"/>
                  <a:pt x="589" y="19"/>
                  <a:pt x="589" y="19"/>
                </a:cubicBezTo>
                <a:lnTo>
                  <a:pt x="589" y="62"/>
                </a:lnTo>
                <a:close/>
                <a:moveTo>
                  <a:pt x="681" y="62"/>
                </a:moveTo>
                <a:cubicBezTo>
                  <a:pt x="601" y="62"/>
                  <a:pt x="601" y="62"/>
                  <a:pt x="601" y="62"/>
                </a:cubicBezTo>
                <a:cubicBezTo>
                  <a:pt x="601" y="19"/>
                  <a:pt x="601" y="19"/>
                  <a:pt x="601" y="19"/>
                </a:cubicBezTo>
                <a:cubicBezTo>
                  <a:pt x="681" y="19"/>
                  <a:pt x="681" y="19"/>
                  <a:pt x="681" y="19"/>
                </a:cubicBezTo>
                <a:lnTo>
                  <a:pt x="681" y="62"/>
                </a:lnTo>
                <a:close/>
                <a:moveTo>
                  <a:pt x="693" y="62"/>
                </a:moveTo>
                <a:cubicBezTo>
                  <a:pt x="693" y="19"/>
                  <a:pt x="693" y="19"/>
                  <a:pt x="693" y="19"/>
                </a:cubicBezTo>
                <a:cubicBezTo>
                  <a:pt x="724" y="19"/>
                  <a:pt x="724" y="19"/>
                  <a:pt x="724" y="19"/>
                </a:cubicBezTo>
                <a:cubicBezTo>
                  <a:pt x="751" y="19"/>
                  <a:pt x="775" y="36"/>
                  <a:pt x="782" y="62"/>
                </a:cubicBezTo>
                <a:lnTo>
                  <a:pt x="693" y="62"/>
                </a:lnTo>
                <a:close/>
              </a:path>
            </a:pathLst>
          </a:custGeom>
          <a:solidFill>
            <a:schemeClr val="accent2"/>
          </a:solidFill>
          <a:ln>
            <a:noFill/>
          </a:ln>
        </p:spPr>
        <p:txBody>
          <a:bodyPr vert="horz" wrap="square" lIns="45712" tIns="22856" rIns="45712" bIns="22856" numCol="1" anchor="t" anchorCtr="0" compatLnSpc="1">
            <a:prstTxWarp prst="textNoShape">
              <a:avLst/>
            </a:prstTxWarp>
          </a:bodyPr>
          <a:lstStyle/>
          <a:p>
            <a:endParaRPr lang="en-US" sz="450"/>
          </a:p>
        </p:txBody>
      </p:sp>
      <p:sp>
        <p:nvSpPr>
          <p:cNvPr id="113" name="Freeform 41"/>
          <p:cNvSpPr>
            <a:spLocks/>
          </p:cNvSpPr>
          <p:nvPr/>
        </p:nvSpPr>
        <p:spPr bwMode="auto">
          <a:xfrm>
            <a:off x="7458997" y="3707479"/>
            <a:ext cx="576102" cy="78141"/>
          </a:xfrm>
          <a:custGeom>
            <a:avLst/>
            <a:gdLst>
              <a:gd name="T0" fmla="*/ 0 w 636"/>
              <a:gd name="T1" fmla="*/ 42 h 86"/>
              <a:gd name="T2" fmla="*/ 41 w 636"/>
              <a:gd name="T3" fmla="*/ 42 h 86"/>
              <a:gd name="T4" fmla="*/ 41 w 636"/>
              <a:gd name="T5" fmla="*/ 48 h 86"/>
              <a:gd name="T6" fmla="*/ 78 w 636"/>
              <a:gd name="T7" fmla="*/ 86 h 86"/>
              <a:gd name="T8" fmla="*/ 116 w 636"/>
              <a:gd name="T9" fmla="*/ 48 h 86"/>
              <a:gd name="T10" fmla="*/ 115 w 636"/>
              <a:gd name="T11" fmla="*/ 42 h 86"/>
              <a:gd name="T12" fmla="*/ 154 w 636"/>
              <a:gd name="T13" fmla="*/ 42 h 86"/>
              <a:gd name="T14" fmla="*/ 153 w 636"/>
              <a:gd name="T15" fmla="*/ 48 h 86"/>
              <a:gd name="T16" fmla="*/ 191 w 636"/>
              <a:gd name="T17" fmla="*/ 86 h 86"/>
              <a:gd name="T18" fmla="*/ 228 w 636"/>
              <a:gd name="T19" fmla="*/ 48 h 86"/>
              <a:gd name="T20" fmla="*/ 228 w 636"/>
              <a:gd name="T21" fmla="*/ 42 h 86"/>
              <a:gd name="T22" fmla="*/ 268 w 636"/>
              <a:gd name="T23" fmla="*/ 42 h 86"/>
              <a:gd name="T24" fmla="*/ 279 w 636"/>
              <a:gd name="T25" fmla="*/ 63 h 86"/>
              <a:gd name="T26" fmla="*/ 348 w 636"/>
              <a:gd name="T27" fmla="*/ 63 h 86"/>
              <a:gd name="T28" fmla="*/ 358 w 636"/>
              <a:gd name="T29" fmla="*/ 42 h 86"/>
              <a:gd name="T30" fmla="*/ 405 w 636"/>
              <a:gd name="T31" fmla="*/ 42 h 86"/>
              <a:gd name="T32" fmla="*/ 404 w 636"/>
              <a:gd name="T33" fmla="*/ 48 h 86"/>
              <a:gd name="T34" fmla="*/ 442 w 636"/>
              <a:gd name="T35" fmla="*/ 86 h 86"/>
              <a:gd name="T36" fmla="*/ 480 w 636"/>
              <a:gd name="T37" fmla="*/ 48 h 86"/>
              <a:gd name="T38" fmla="*/ 479 w 636"/>
              <a:gd name="T39" fmla="*/ 42 h 86"/>
              <a:gd name="T40" fmla="*/ 517 w 636"/>
              <a:gd name="T41" fmla="*/ 42 h 86"/>
              <a:gd name="T42" fmla="*/ 517 w 636"/>
              <a:gd name="T43" fmla="*/ 48 h 86"/>
              <a:gd name="T44" fmla="*/ 554 w 636"/>
              <a:gd name="T45" fmla="*/ 86 h 86"/>
              <a:gd name="T46" fmla="*/ 592 w 636"/>
              <a:gd name="T47" fmla="*/ 48 h 86"/>
              <a:gd name="T48" fmla="*/ 592 w 636"/>
              <a:gd name="T49" fmla="*/ 42 h 86"/>
              <a:gd name="T50" fmla="*/ 636 w 636"/>
              <a:gd name="T51" fmla="*/ 42 h 86"/>
              <a:gd name="T52" fmla="*/ 636 w 636"/>
              <a:gd name="T53" fmla="*/ 0 h 86"/>
              <a:gd name="T54" fmla="*/ 0 w 636"/>
              <a:gd name="T55" fmla="*/ 0 h 86"/>
              <a:gd name="T56" fmla="*/ 0 w 636"/>
              <a:gd name="T57" fmla="*/ 4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6" h="86">
                <a:moveTo>
                  <a:pt x="0" y="42"/>
                </a:moveTo>
                <a:cubicBezTo>
                  <a:pt x="41" y="42"/>
                  <a:pt x="41" y="42"/>
                  <a:pt x="41" y="42"/>
                </a:cubicBezTo>
                <a:cubicBezTo>
                  <a:pt x="41" y="44"/>
                  <a:pt x="41" y="46"/>
                  <a:pt x="41" y="48"/>
                </a:cubicBezTo>
                <a:cubicBezTo>
                  <a:pt x="41" y="69"/>
                  <a:pt x="57" y="86"/>
                  <a:pt x="78" y="86"/>
                </a:cubicBezTo>
                <a:cubicBezTo>
                  <a:pt x="99" y="86"/>
                  <a:pt x="116" y="69"/>
                  <a:pt x="116" y="48"/>
                </a:cubicBezTo>
                <a:cubicBezTo>
                  <a:pt x="116" y="46"/>
                  <a:pt x="116" y="44"/>
                  <a:pt x="115" y="42"/>
                </a:cubicBezTo>
                <a:cubicBezTo>
                  <a:pt x="154" y="42"/>
                  <a:pt x="154" y="42"/>
                  <a:pt x="154" y="42"/>
                </a:cubicBezTo>
                <a:cubicBezTo>
                  <a:pt x="153" y="44"/>
                  <a:pt x="153" y="46"/>
                  <a:pt x="153" y="48"/>
                </a:cubicBezTo>
                <a:cubicBezTo>
                  <a:pt x="153" y="69"/>
                  <a:pt x="170" y="86"/>
                  <a:pt x="191" y="86"/>
                </a:cubicBezTo>
                <a:cubicBezTo>
                  <a:pt x="212" y="86"/>
                  <a:pt x="228" y="69"/>
                  <a:pt x="228" y="48"/>
                </a:cubicBezTo>
                <a:cubicBezTo>
                  <a:pt x="228" y="46"/>
                  <a:pt x="228" y="44"/>
                  <a:pt x="228" y="42"/>
                </a:cubicBezTo>
                <a:cubicBezTo>
                  <a:pt x="268" y="42"/>
                  <a:pt x="268" y="42"/>
                  <a:pt x="268" y="42"/>
                </a:cubicBezTo>
                <a:cubicBezTo>
                  <a:pt x="279" y="63"/>
                  <a:pt x="279" y="63"/>
                  <a:pt x="279" y="63"/>
                </a:cubicBezTo>
                <a:cubicBezTo>
                  <a:pt x="348" y="63"/>
                  <a:pt x="348" y="63"/>
                  <a:pt x="348" y="63"/>
                </a:cubicBezTo>
                <a:cubicBezTo>
                  <a:pt x="358" y="42"/>
                  <a:pt x="358" y="42"/>
                  <a:pt x="358" y="42"/>
                </a:cubicBezTo>
                <a:cubicBezTo>
                  <a:pt x="405" y="42"/>
                  <a:pt x="405" y="42"/>
                  <a:pt x="405" y="42"/>
                </a:cubicBezTo>
                <a:cubicBezTo>
                  <a:pt x="404" y="44"/>
                  <a:pt x="404" y="46"/>
                  <a:pt x="404" y="48"/>
                </a:cubicBezTo>
                <a:cubicBezTo>
                  <a:pt x="404" y="69"/>
                  <a:pt x="421" y="86"/>
                  <a:pt x="442" y="86"/>
                </a:cubicBezTo>
                <a:cubicBezTo>
                  <a:pt x="463" y="86"/>
                  <a:pt x="480" y="69"/>
                  <a:pt x="480" y="48"/>
                </a:cubicBezTo>
                <a:cubicBezTo>
                  <a:pt x="480" y="46"/>
                  <a:pt x="479" y="44"/>
                  <a:pt x="479" y="42"/>
                </a:cubicBezTo>
                <a:cubicBezTo>
                  <a:pt x="517" y="42"/>
                  <a:pt x="517" y="42"/>
                  <a:pt x="517" y="42"/>
                </a:cubicBezTo>
                <a:cubicBezTo>
                  <a:pt x="517" y="44"/>
                  <a:pt x="517" y="46"/>
                  <a:pt x="517" y="48"/>
                </a:cubicBezTo>
                <a:cubicBezTo>
                  <a:pt x="517" y="69"/>
                  <a:pt x="534" y="86"/>
                  <a:pt x="554" y="86"/>
                </a:cubicBezTo>
                <a:cubicBezTo>
                  <a:pt x="575" y="86"/>
                  <a:pt x="592" y="69"/>
                  <a:pt x="592" y="48"/>
                </a:cubicBezTo>
                <a:cubicBezTo>
                  <a:pt x="592" y="46"/>
                  <a:pt x="592" y="44"/>
                  <a:pt x="592" y="42"/>
                </a:cubicBezTo>
                <a:cubicBezTo>
                  <a:pt x="636" y="42"/>
                  <a:pt x="636" y="42"/>
                  <a:pt x="636" y="42"/>
                </a:cubicBezTo>
                <a:cubicBezTo>
                  <a:pt x="636" y="0"/>
                  <a:pt x="636" y="0"/>
                  <a:pt x="636" y="0"/>
                </a:cubicBezTo>
                <a:cubicBezTo>
                  <a:pt x="0" y="0"/>
                  <a:pt x="0" y="0"/>
                  <a:pt x="0" y="0"/>
                </a:cubicBezTo>
                <a:lnTo>
                  <a:pt x="0" y="42"/>
                </a:lnTo>
                <a:close/>
              </a:path>
            </a:pathLst>
          </a:custGeom>
          <a:solidFill>
            <a:schemeClr val="accent6"/>
          </a:solidFill>
          <a:ln>
            <a:noFill/>
          </a:ln>
        </p:spPr>
        <p:txBody>
          <a:bodyPr vert="horz" wrap="square" lIns="45712" tIns="22856" rIns="45712" bIns="22856" numCol="1" anchor="t" anchorCtr="0" compatLnSpc="1">
            <a:prstTxWarp prst="textNoShape">
              <a:avLst/>
            </a:prstTxWarp>
          </a:bodyPr>
          <a:lstStyle/>
          <a:p>
            <a:endParaRPr lang="en-US" sz="450"/>
          </a:p>
        </p:txBody>
      </p:sp>
      <p:sp>
        <p:nvSpPr>
          <p:cNvPr id="114" name="Freeform 43"/>
          <p:cNvSpPr>
            <a:spLocks noEditPoints="1"/>
          </p:cNvSpPr>
          <p:nvPr/>
        </p:nvSpPr>
        <p:spPr bwMode="auto">
          <a:xfrm>
            <a:off x="7397326" y="3538938"/>
            <a:ext cx="1122326" cy="246682"/>
          </a:xfrm>
          <a:custGeom>
            <a:avLst/>
            <a:gdLst>
              <a:gd name="T0" fmla="*/ 932 w 1239"/>
              <a:gd name="T1" fmla="*/ 1 h 272"/>
              <a:gd name="T2" fmla="*/ 429 w 1239"/>
              <a:gd name="T3" fmla="*/ 0 h 272"/>
              <a:gd name="T4" fmla="*/ 245 w 1239"/>
              <a:gd name="T5" fmla="*/ 19 h 272"/>
              <a:gd name="T6" fmla="*/ 0 w 1239"/>
              <a:gd name="T7" fmla="*/ 0 h 272"/>
              <a:gd name="T8" fmla="*/ 53 w 1239"/>
              <a:gd name="T9" fmla="*/ 228 h 272"/>
              <a:gd name="T10" fmla="*/ 718 w 1239"/>
              <a:gd name="T11" fmla="*/ 172 h 272"/>
              <a:gd name="T12" fmla="*/ 849 w 1239"/>
              <a:gd name="T13" fmla="*/ 228 h 272"/>
              <a:gd name="T14" fmla="*/ 886 w 1239"/>
              <a:gd name="T15" fmla="*/ 272 h 272"/>
              <a:gd name="T16" fmla="*/ 923 w 1239"/>
              <a:gd name="T17" fmla="*/ 228 h 272"/>
              <a:gd name="T18" fmla="*/ 961 w 1239"/>
              <a:gd name="T19" fmla="*/ 234 h 272"/>
              <a:gd name="T20" fmla="*/ 1036 w 1239"/>
              <a:gd name="T21" fmla="*/ 234 h 272"/>
              <a:gd name="T22" fmla="*/ 1204 w 1239"/>
              <a:gd name="T23" fmla="*/ 228 h 272"/>
              <a:gd name="T24" fmla="*/ 1224 w 1239"/>
              <a:gd name="T25" fmla="*/ 160 h 272"/>
              <a:gd name="T26" fmla="*/ 61 w 1239"/>
              <a:gd name="T27" fmla="*/ 132 h 272"/>
              <a:gd name="T28" fmla="*/ 174 w 1239"/>
              <a:gd name="T29" fmla="*/ 63 h 272"/>
              <a:gd name="T30" fmla="*/ 308 w 1239"/>
              <a:gd name="T31" fmla="*/ 132 h 272"/>
              <a:gd name="T32" fmla="*/ 195 w 1239"/>
              <a:gd name="T33" fmla="*/ 63 h 272"/>
              <a:gd name="T34" fmla="*/ 308 w 1239"/>
              <a:gd name="T35" fmla="*/ 132 h 272"/>
              <a:gd name="T36" fmla="*/ 329 w 1239"/>
              <a:gd name="T37" fmla="*/ 132 h 272"/>
              <a:gd name="T38" fmla="*/ 442 w 1239"/>
              <a:gd name="T39" fmla="*/ 63 h 272"/>
              <a:gd name="T40" fmla="*/ 576 w 1239"/>
              <a:gd name="T41" fmla="*/ 132 h 272"/>
              <a:gd name="T42" fmla="*/ 464 w 1239"/>
              <a:gd name="T43" fmla="*/ 63 h 272"/>
              <a:gd name="T44" fmla="*/ 576 w 1239"/>
              <a:gd name="T45" fmla="*/ 132 h 272"/>
              <a:gd name="T46" fmla="*/ 598 w 1239"/>
              <a:gd name="T47" fmla="*/ 132 h 272"/>
              <a:gd name="T48" fmla="*/ 710 w 1239"/>
              <a:gd name="T49" fmla="*/ 63 h 272"/>
              <a:gd name="T50" fmla="*/ 866 w 1239"/>
              <a:gd name="T51" fmla="*/ 63 h 272"/>
              <a:gd name="T52" fmla="*/ 979 w 1239"/>
              <a:gd name="T53" fmla="*/ 132 h 272"/>
              <a:gd name="T54" fmla="*/ 866 w 1239"/>
              <a:gd name="T55" fmla="*/ 63 h 272"/>
              <a:gd name="T56" fmla="*/ 745 w 1239"/>
              <a:gd name="T57" fmla="*/ 208 h 272"/>
              <a:gd name="T58" fmla="*/ 818 w 1239"/>
              <a:gd name="T59" fmla="*/ 63 h 272"/>
              <a:gd name="T60" fmla="*/ 1000 w 1239"/>
              <a:gd name="T61" fmla="*/ 132 h 272"/>
              <a:gd name="T62" fmla="*/ 1099 w 1239"/>
              <a:gd name="T63" fmla="*/ 63 h 272"/>
              <a:gd name="T64" fmla="*/ 1000 w 1239"/>
              <a:gd name="T65" fmla="*/ 13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39" h="272">
                <a:moveTo>
                  <a:pt x="1224" y="160"/>
                </a:moveTo>
                <a:cubicBezTo>
                  <a:pt x="1148" y="19"/>
                  <a:pt x="1005" y="6"/>
                  <a:pt x="932" y="1"/>
                </a:cubicBezTo>
                <a:cubicBezTo>
                  <a:pt x="926" y="1"/>
                  <a:pt x="920" y="1"/>
                  <a:pt x="914" y="0"/>
                </a:cubicBezTo>
                <a:cubicBezTo>
                  <a:pt x="429" y="0"/>
                  <a:pt x="429" y="0"/>
                  <a:pt x="429" y="0"/>
                </a:cubicBezTo>
                <a:cubicBezTo>
                  <a:pt x="429" y="19"/>
                  <a:pt x="429" y="19"/>
                  <a:pt x="429" y="19"/>
                </a:cubicBezTo>
                <a:cubicBezTo>
                  <a:pt x="245" y="19"/>
                  <a:pt x="245" y="19"/>
                  <a:pt x="245" y="19"/>
                </a:cubicBezTo>
                <a:cubicBezTo>
                  <a:pt x="245" y="0"/>
                  <a:pt x="245" y="0"/>
                  <a:pt x="245" y="0"/>
                </a:cubicBezTo>
                <a:cubicBezTo>
                  <a:pt x="0" y="0"/>
                  <a:pt x="0" y="0"/>
                  <a:pt x="0" y="0"/>
                </a:cubicBezTo>
                <a:cubicBezTo>
                  <a:pt x="0" y="228"/>
                  <a:pt x="0" y="228"/>
                  <a:pt x="0" y="228"/>
                </a:cubicBezTo>
                <a:cubicBezTo>
                  <a:pt x="53" y="228"/>
                  <a:pt x="53" y="228"/>
                  <a:pt x="53" y="228"/>
                </a:cubicBezTo>
                <a:cubicBezTo>
                  <a:pt x="53" y="172"/>
                  <a:pt x="53" y="172"/>
                  <a:pt x="53" y="172"/>
                </a:cubicBezTo>
                <a:cubicBezTo>
                  <a:pt x="718" y="172"/>
                  <a:pt x="718" y="172"/>
                  <a:pt x="718" y="172"/>
                </a:cubicBezTo>
                <a:cubicBezTo>
                  <a:pt x="718" y="228"/>
                  <a:pt x="718" y="228"/>
                  <a:pt x="718" y="228"/>
                </a:cubicBezTo>
                <a:cubicBezTo>
                  <a:pt x="849" y="228"/>
                  <a:pt x="849" y="228"/>
                  <a:pt x="849" y="228"/>
                </a:cubicBezTo>
                <a:cubicBezTo>
                  <a:pt x="849" y="230"/>
                  <a:pt x="848" y="232"/>
                  <a:pt x="848" y="234"/>
                </a:cubicBezTo>
                <a:cubicBezTo>
                  <a:pt x="848" y="255"/>
                  <a:pt x="865" y="272"/>
                  <a:pt x="886" y="272"/>
                </a:cubicBezTo>
                <a:cubicBezTo>
                  <a:pt x="907" y="272"/>
                  <a:pt x="924" y="255"/>
                  <a:pt x="924" y="234"/>
                </a:cubicBezTo>
                <a:cubicBezTo>
                  <a:pt x="924" y="232"/>
                  <a:pt x="924" y="230"/>
                  <a:pt x="923" y="228"/>
                </a:cubicBezTo>
                <a:cubicBezTo>
                  <a:pt x="962" y="228"/>
                  <a:pt x="962" y="228"/>
                  <a:pt x="962" y="228"/>
                </a:cubicBezTo>
                <a:cubicBezTo>
                  <a:pt x="961" y="230"/>
                  <a:pt x="961" y="232"/>
                  <a:pt x="961" y="234"/>
                </a:cubicBezTo>
                <a:cubicBezTo>
                  <a:pt x="961" y="255"/>
                  <a:pt x="978" y="272"/>
                  <a:pt x="999" y="272"/>
                </a:cubicBezTo>
                <a:cubicBezTo>
                  <a:pt x="1019" y="272"/>
                  <a:pt x="1036" y="255"/>
                  <a:pt x="1036" y="234"/>
                </a:cubicBezTo>
                <a:cubicBezTo>
                  <a:pt x="1036" y="232"/>
                  <a:pt x="1036" y="230"/>
                  <a:pt x="1036" y="228"/>
                </a:cubicBezTo>
                <a:cubicBezTo>
                  <a:pt x="1204" y="228"/>
                  <a:pt x="1204" y="228"/>
                  <a:pt x="1204" y="228"/>
                </a:cubicBezTo>
                <a:cubicBezTo>
                  <a:pt x="1217" y="228"/>
                  <a:pt x="1237" y="223"/>
                  <a:pt x="1238" y="205"/>
                </a:cubicBezTo>
                <a:cubicBezTo>
                  <a:pt x="1239" y="187"/>
                  <a:pt x="1230" y="171"/>
                  <a:pt x="1224" y="160"/>
                </a:cubicBezTo>
                <a:close/>
                <a:moveTo>
                  <a:pt x="174" y="132"/>
                </a:moveTo>
                <a:cubicBezTo>
                  <a:pt x="61" y="132"/>
                  <a:pt x="61" y="132"/>
                  <a:pt x="61" y="132"/>
                </a:cubicBezTo>
                <a:cubicBezTo>
                  <a:pt x="61" y="63"/>
                  <a:pt x="61" y="63"/>
                  <a:pt x="61" y="63"/>
                </a:cubicBezTo>
                <a:cubicBezTo>
                  <a:pt x="174" y="63"/>
                  <a:pt x="174" y="63"/>
                  <a:pt x="174" y="63"/>
                </a:cubicBezTo>
                <a:lnTo>
                  <a:pt x="174" y="132"/>
                </a:lnTo>
                <a:close/>
                <a:moveTo>
                  <a:pt x="308" y="132"/>
                </a:moveTo>
                <a:cubicBezTo>
                  <a:pt x="195" y="132"/>
                  <a:pt x="195" y="132"/>
                  <a:pt x="195" y="132"/>
                </a:cubicBezTo>
                <a:cubicBezTo>
                  <a:pt x="195" y="63"/>
                  <a:pt x="195" y="63"/>
                  <a:pt x="195" y="63"/>
                </a:cubicBezTo>
                <a:cubicBezTo>
                  <a:pt x="308" y="63"/>
                  <a:pt x="308" y="63"/>
                  <a:pt x="308" y="63"/>
                </a:cubicBezTo>
                <a:lnTo>
                  <a:pt x="308" y="132"/>
                </a:lnTo>
                <a:close/>
                <a:moveTo>
                  <a:pt x="442" y="132"/>
                </a:moveTo>
                <a:cubicBezTo>
                  <a:pt x="329" y="132"/>
                  <a:pt x="329" y="132"/>
                  <a:pt x="329" y="132"/>
                </a:cubicBezTo>
                <a:cubicBezTo>
                  <a:pt x="329" y="63"/>
                  <a:pt x="329" y="63"/>
                  <a:pt x="329" y="63"/>
                </a:cubicBezTo>
                <a:cubicBezTo>
                  <a:pt x="442" y="63"/>
                  <a:pt x="442" y="63"/>
                  <a:pt x="442" y="63"/>
                </a:cubicBezTo>
                <a:lnTo>
                  <a:pt x="442" y="132"/>
                </a:lnTo>
                <a:close/>
                <a:moveTo>
                  <a:pt x="576" y="132"/>
                </a:moveTo>
                <a:cubicBezTo>
                  <a:pt x="464" y="132"/>
                  <a:pt x="464" y="132"/>
                  <a:pt x="464" y="132"/>
                </a:cubicBezTo>
                <a:cubicBezTo>
                  <a:pt x="464" y="63"/>
                  <a:pt x="464" y="63"/>
                  <a:pt x="464" y="63"/>
                </a:cubicBezTo>
                <a:cubicBezTo>
                  <a:pt x="576" y="63"/>
                  <a:pt x="576" y="63"/>
                  <a:pt x="576" y="63"/>
                </a:cubicBezTo>
                <a:lnTo>
                  <a:pt x="576" y="132"/>
                </a:lnTo>
                <a:close/>
                <a:moveTo>
                  <a:pt x="710" y="132"/>
                </a:moveTo>
                <a:cubicBezTo>
                  <a:pt x="598" y="132"/>
                  <a:pt x="598" y="132"/>
                  <a:pt x="598" y="132"/>
                </a:cubicBezTo>
                <a:cubicBezTo>
                  <a:pt x="598" y="63"/>
                  <a:pt x="598" y="63"/>
                  <a:pt x="598" y="63"/>
                </a:cubicBezTo>
                <a:cubicBezTo>
                  <a:pt x="710" y="63"/>
                  <a:pt x="710" y="63"/>
                  <a:pt x="710" y="63"/>
                </a:cubicBezTo>
                <a:lnTo>
                  <a:pt x="710" y="132"/>
                </a:lnTo>
                <a:close/>
                <a:moveTo>
                  <a:pt x="866" y="63"/>
                </a:moveTo>
                <a:cubicBezTo>
                  <a:pt x="979" y="63"/>
                  <a:pt x="979" y="63"/>
                  <a:pt x="979" y="63"/>
                </a:cubicBezTo>
                <a:cubicBezTo>
                  <a:pt x="979" y="132"/>
                  <a:pt x="979" y="132"/>
                  <a:pt x="979" y="132"/>
                </a:cubicBezTo>
                <a:cubicBezTo>
                  <a:pt x="866" y="132"/>
                  <a:pt x="866" y="132"/>
                  <a:pt x="866" y="132"/>
                </a:cubicBezTo>
                <a:lnTo>
                  <a:pt x="866" y="63"/>
                </a:lnTo>
                <a:close/>
                <a:moveTo>
                  <a:pt x="818" y="208"/>
                </a:moveTo>
                <a:cubicBezTo>
                  <a:pt x="745" y="208"/>
                  <a:pt x="745" y="208"/>
                  <a:pt x="745" y="208"/>
                </a:cubicBezTo>
                <a:cubicBezTo>
                  <a:pt x="745" y="63"/>
                  <a:pt x="745" y="63"/>
                  <a:pt x="745" y="63"/>
                </a:cubicBezTo>
                <a:cubicBezTo>
                  <a:pt x="818" y="63"/>
                  <a:pt x="818" y="63"/>
                  <a:pt x="818" y="63"/>
                </a:cubicBezTo>
                <a:lnTo>
                  <a:pt x="818" y="208"/>
                </a:lnTo>
                <a:close/>
                <a:moveTo>
                  <a:pt x="1000" y="132"/>
                </a:moveTo>
                <a:cubicBezTo>
                  <a:pt x="1000" y="63"/>
                  <a:pt x="1000" y="63"/>
                  <a:pt x="1000" y="63"/>
                </a:cubicBezTo>
                <a:cubicBezTo>
                  <a:pt x="1099" y="63"/>
                  <a:pt x="1099" y="63"/>
                  <a:pt x="1099" y="63"/>
                </a:cubicBezTo>
                <a:cubicBezTo>
                  <a:pt x="1126" y="80"/>
                  <a:pt x="1152" y="102"/>
                  <a:pt x="1174" y="132"/>
                </a:cubicBezTo>
                <a:lnTo>
                  <a:pt x="1000" y="132"/>
                </a:lnTo>
                <a:close/>
              </a:path>
            </a:pathLst>
          </a:custGeom>
          <a:solidFill>
            <a:schemeClr val="accent6"/>
          </a:solidFill>
          <a:ln>
            <a:noFill/>
          </a:ln>
        </p:spPr>
        <p:txBody>
          <a:bodyPr vert="horz" wrap="square" lIns="45712" tIns="22856" rIns="45712" bIns="22856" numCol="1" anchor="t" anchorCtr="0" compatLnSpc="1">
            <a:prstTxWarp prst="textNoShape">
              <a:avLst/>
            </a:prstTxWarp>
          </a:bodyPr>
          <a:lstStyle/>
          <a:p>
            <a:endParaRPr lang="en-US" sz="450"/>
          </a:p>
        </p:txBody>
      </p:sp>
      <p:grpSp>
        <p:nvGrpSpPr>
          <p:cNvPr id="115" name="Рисунок 721">
            <a:extLst>
              <a:ext uri="{FF2B5EF4-FFF2-40B4-BE49-F238E27FC236}">
                <a16:creationId xmlns:a16="http://schemas.microsoft.com/office/drawing/2014/main" id="{AB59AA20-3612-FA4D-9711-7E12ACD7EAB4}"/>
              </a:ext>
            </a:extLst>
          </p:cNvPr>
          <p:cNvGrpSpPr/>
          <p:nvPr/>
        </p:nvGrpSpPr>
        <p:grpSpPr>
          <a:xfrm>
            <a:off x="7674527" y="5879293"/>
            <a:ext cx="485048" cy="633387"/>
            <a:chOff x="5212079" y="2274760"/>
            <a:chExt cx="1767839" cy="2308478"/>
          </a:xfrm>
        </p:grpSpPr>
        <p:sp>
          <p:nvSpPr>
            <p:cNvPr id="116" name="Полилиния 115">
              <a:extLst>
                <a:ext uri="{FF2B5EF4-FFF2-40B4-BE49-F238E27FC236}">
                  <a16:creationId xmlns:a16="http://schemas.microsoft.com/office/drawing/2014/main" id="{97C1AB6C-E112-884C-AC24-CE6B6C8F4F13}"/>
                </a:ext>
              </a:extLst>
            </p:cNvPr>
            <p:cNvSpPr/>
            <p:nvPr/>
          </p:nvSpPr>
          <p:spPr>
            <a:xfrm>
              <a:off x="5464397" y="3287649"/>
              <a:ext cx="92297" cy="92297"/>
            </a:xfrm>
            <a:custGeom>
              <a:avLst/>
              <a:gdLst>
                <a:gd name="connsiteX0" fmla="*/ 0 w 92297"/>
                <a:gd name="connsiteY0" fmla="*/ 0 h 92297"/>
                <a:gd name="connsiteX1" fmla="*/ 92297 w 92297"/>
                <a:gd name="connsiteY1" fmla="*/ 0 h 92297"/>
                <a:gd name="connsiteX2" fmla="*/ 92297 w 92297"/>
                <a:gd name="connsiteY2" fmla="*/ 92297 h 92297"/>
                <a:gd name="connsiteX3" fmla="*/ 0 w 92297"/>
                <a:gd name="connsiteY3" fmla="*/ 92297 h 92297"/>
              </a:gdLst>
              <a:ahLst/>
              <a:cxnLst>
                <a:cxn ang="0">
                  <a:pos x="connsiteX0" y="connsiteY0"/>
                </a:cxn>
                <a:cxn ang="0">
                  <a:pos x="connsiteX1" y="connsiteY1"/>
                </a:cxn>
                <a:cxn ang="0">
                  <a:pos x="connsiteX2" y="connsiteY2"/>
                </a:cxn>
                <a:cxn ang="0">
                  <a:pos x="connsiteX3" y="connsiteY3"/>
                </a:cxn>
              </a:cxnLst>
              <a:rect l="l" t="t" r="r" b="b"/>
              <a:pathLst>
                <a:path w="92297" h="92297">
                  <a:moveTo>
                    <a:pt x="0" y="0"/>
                  </a:moveTo>
                  <a:lnTo>
                    <a:pt x="92297" y="0"/>
                  </a:lnTo>
                  <a:lnTo>
                    <a:pt x="92297" y="92297"/>
                  </a:lnTo>
                  <a:lnTo>
                    <a:pt x="0" y="92297"/>
                  </a:lnTo>
                  <a:close/>
                </a:path>
              </a:pathLst>
            </a:custGeom>
            <a:solidFill>
              <a:srgbClr val="FFFFFF"/>
            </a:solidFill>
            <a:ln w="9525" cap="flat">
              <a:no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117" name="Полилиния 116">
              <a:extLst>
                <a:ext uri="{FF2B5EF4-FFF2-40B4-BE49-F238E27FC236}">
                  <a16:creationId xmlns:a16="http://schemas.microsoft.com/office/drawing/2014/main" id="{F5077A11-65D5-4143-B5DB-3DCF4AE0CD4E}"/>
                </a:ext>
              </a:extLst>
            </p:cNvPr>
            <p:cNvSpPr/>
            <p:nvPr/>
          </p:nvSpPr>
          <p:spPr>
            <a:xfrm>
              <a:off x="5464397" y="3076670"/>
              <a:ext cx="92297" cy="92297"/>
            </a:xfrm>
            <a:custGeom>
              <a:avLst/>
              <a:gdLst>
                <a:gd name="connsiteX0" fmla="*/ 0 w 92297"/>
                <a:gd name="connsiteY0" fmla="*/ 0 h 92297"/>
                <a:gd name="connsiteX1" fmla="*/ 92297 w 92297"/>
                <a:gd name="connsiteY1" fmla="*/ 0 h 92297"/>
                <a:gd name="connsiteX2" fmla="*/ 92297 w 92297"/>
                <a:gd name="connsiteY2" fmla="*/ 92297 h 92297"/>
                <a:gd name="connsiteX3" fmla="*/ 0 w 92297"/>
                <a:gd name="connsiteY3" fmla="*/ 92297 h 92297"/>
              </a:gdLst>
              <a:ahLst/>
              <a:cxnLst>
                <a:cxn ang="0">
                  <a:pos x="connsiteX0" y="connsiteY0"/>
                </a:cxn>
                <a:cxn ang="0">
                  <a:pos x="connsiteX1" y="connsiteY1"/>
                </a:cxn>
                <a:cxn ang="0">
                  <a:pos x="connsiteX2" y="connsiteY2"/>
                </a:cxn>
                <a:cxn ang="0">
                  <a:pos x="connsiteX3" y="connsiteY3"/>
                </a:cxn>
              </a:cxnLst>
              <a:rect l="l" t="t" r="r" b="b"/>
              <a:pathLst>
                <a:path w="92297" h="92297">
                  <a:moveTo>
                    <a:pt x="0" y="0"/>
                  </a:moveTo>
                  <a:lnTo>
                    <a:pt x="92297" y="0"/>
                  </a:lnTo>
                  <a:lnTo>
                    <a:pt x="92297" y="92297"/>
                  </a:lnTo>
                  <a:lnTo>
                    <a:pt x="0" y="92297"/>
                  </a:lnTo>
                  <a:close/>
                </a:path>
              </a:pathLst>
            </a:custGeom>
            <a:solidFill>
              <a:srgbClr val="FFFFFF"/>
            </a:solidFill>
            <a:ln w="9525" cap="flat">
              <a:no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118" name="Полилиния 117">
              <a:extLst>
                <a:ext uri="{FF2B5EF4-FFF2-40B4-BE49-F238E27FC236}">
                  <a16:creationId xmlns:a16="http://schemas.microsoft.com/office/drawing/2014/main" id="{05DC229E-F097-EB45-8D94-035684B9F846}"/>
                </a:ext>
              </a:extLst>
            </p:cNvPr>
            <p:cNvSpPr/>
            <p:nvPr/>
          </p:nvSpPr>
          <p:spPr>
            <a:xfrm>
              <a:off x="5464397" y="2865882"/>
              <a:ext cx="92297" cy="92297"/>
            </a:xfrm>
            <a:custGeom>
              <a:avLst/>
              <a:gdLst>
                <a:gd name="connsiteX0" fmla="*/ 0 w 92297"/>
                <a:gd name="connsiteY0" fmla="*/ 0 h 92297"/>
                <a:gd name="connsiteX1" fmla="*/ 92297 w 92297"/>
                <a:gd name="connsiteY1" fmla="*/ 0 h 92297"/>
                <a:gd name="connsiteX2" fmla="*/ 92297 w 92297"/>
                <a:gd name="connsiteY2" fmla="*/ 92297 h 92297"/>
                <a:gd name="connsiteX3" fmla="*/ 0 w 92297"/>
                <a:gd name="connsiteY3" fmla="*/ 92297 h 92297"/>
              </a:gdLst>
              <a:ahLst/>
              <a:cxnLst>
                <a:cxn ang="0">
                  <a:pos x="connsiteX0" y="connsiteY0"/>
                </a:cxn>
                <a:cxn ang="0">
                  <a:pos x="connsiteX1" y="connsiteY1"/>
                </a:cxn>
                <a:cxn ang="0">
                  <a:pos x="connsiteX2" y="connsiteY2"/>
                </a:cxn>
                <a:cxn ang="0">
                  <a:pos x="connsiteX3" y="connsiteY3"/>
                </a:cxn>
              </a:cxnLst>
              <a:rect l="l" t="t" r="r" b="b"/>
              <a:pathLst>
                <a:path w="92297" h="92297">
                  <a:moveTo>
                    <a:pt x="0" y="0"/>
                  </a:moveTo>
                  <a:lnTo>
                    <a:pt x="92297" y="0"/>
                  </a:lnTo>
                  <a:lnTo>
                    <a:pt x="92297" y="92297"/>
                  </a:lnTo>
                  <a:lnTo>
                    <a:pt x="0" y="92297"/>
                  </a:lnTo>
                  <a:close/>
                </a:path>
              </a:pathLst>
            </a:custGeom>
            <a:solidFill>
              <a:srgbClr val="FFFFFF"/>
            </a:solidFill>
            <a:ln w="9525" cap="flat">
              <a:no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119" name="Полилиния 118">
              <a:extLst>
                <a:ext uri="{FF2B5EF4-FFF2-40B4-BE49-F238E27FC236}">
                  <a16:creationId xmlns:a16="http://schemas.microsoft.com/office/drawing/2014/main" id="{B67C6961-7A7E-9C47-A3D0-8D0203388F14}"/>
                </a:ext>
              </a:extLst>
            </p:cNvPr>
            <p:cNvSpPr/>
            <p:nvPr/>
          </p:nvSpPr>
          <p:spPr>
            <a:xfrm>
              <a:off x="5212079" y="2274760"/>
              <a:ext cx="1577339" cy="2117978"/>
            </a:xfrm>
            <a:custGeom>
              <a:avLst/>
              <a:gdLst>
                <a:gd name="connsiteX0" fmla="*/ 1577340 w 1577339"/>
                <a:gd name="connsiteY0" fmla="*/ 95250 h 2117978"/>
                <a:gd name="connsiteX1" fmla="*/ 1577340 w 1577339"/>
                <a:gd name="connsiteY1" fmla="*/ 2117979 h 2117978"/>
                <a:gd name="connsiteX2" fmla="*/ 0 w 1577339"/>
                <a:gd name="connsiteY2" fmla="*/ 2117979 h 2117978"/>
                <a:gd name="connsiteX3" fmla="*/ 0 w 1577339"/>
                <a:gd name="connsiteY3" fmla="*/ 0 h 2117978"/>
                <a:gd name="connsiteX4" fmla="*/ 1577340 w 1577339"/>
                <a:gd name="connsiteY4" fmla="*/ 0 h 2117978"/>
                <a:gd name="connsiteX5" fmla="*/ 344615 w 1577339"/>
                <a:gd name="connsiteY5" fmla="*/ 1104900 h 2117978"/>
                <a:gd name="connsiteX6" fmla="*/ 344615 w 1577339"/>
                <a:gd name="connsiteY6" fmla="*/ 1012603 h 2117978"/>
                <a:gd name="connsiteX7" fmla="*/ 252317 w 1577339"/>
                <a:gd name="connsiteY7" fmla="*/ 1012603 h 2117978"/>
                <a:gd name="connsiteX8" fmla="*/ 252317 w 1577339"/>
                <a:gd name="connsiteY8" fmla="*/ 1104900 h 2117978"/>
                <a:gd name="connsiteX9" fmla="*/ 344615 w 1577339"/>
                <a:gd name="connsiteY9" fmla="*/ 893921 h 2117978"/>
                <a:gd name="connsiteX10" fmla="*/ 344615 w 1577339"/>
                <a:gd name="connsiteY10" fmla="*/ 801814 h 2117978"/>
                <a:gd name="connsiteX11" fmla="*/ 252317 w 1577339"/>
                <a:gd name="connsiteY11" fmla="*/ 801814 h 2117978"/>
                <a:gd name="connsiteX12" fmla="*/ 252317 w 1577339"/>
                <a:gd name="connsiteY12" fmla="*/ 894112 h 2117978"/>
                <a:gd name="connsiteX13" fmla="*/ 344615 w 1577339"/>
                <a:gd name="connsiteY13" fmla="*/ 683133 h 2117978"/>
                <a:gd name="connsiteX14" fmla="*/ 344615 w 1577339"/>
                <a:gd name="connsiteY14" fmla="*/ 590836 h 2117978"/>
                <a:gd name="connsiteX15" fmla="*/ 252317 w 1577339"/>
                <a:gd name="connsiteY15" fmla="*/ 590836 h 2117978"/>
                <a:gd name="connsiteX16" fmla="*/ 252317 w 1577339"/>
                <a:gd name="connsiteY16" fmla="*/ 683133 h 211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7339" h="2117978">
                  <a:moveTo>
                    <a:pt x="1577340" y="95250"/>
                  </a:moveTo>
                  <a:lnTo>
                    <a:pt x="1577340" y="2117979"/>
                  </a:lnTo>
                  <a:lnTo>
                    <a:pt x="0" y="2117979"/>
                  </a:lnTo>
                  <a:lnTo>
                    <a:pt x="0" y="0"/>
                  </a:lnTo>
                  <a:lnTo>
                    <a:pt x="1577340" y="0"/>
                  </a:lnTo>
                  <a:close/>
                  <a:moveTo>
                    <a:pt x="344615" y="1104900"/>
                  </a:moveTo>
                  <a:lnTo>
                    <a:pt x="344615" y="1012603"/>
                  </a:lnTo>
                  <a:lnTo>
                    <a:pt x="252317" y="1012603"/>
                  </a:lnTo>
                  <a:lnTo>
                    <a:pt x="252317" y="1104900"/>
                  </a:lnTo>
                  <a:close/>
                  <a:moveTo>
                    <a:pt x="344615" y="893921"/>
                  </a:moveTo>
                  <a:lnTo>
                    <a:pt x="344615" y="801814"/>
                  </a:lnTo>
                  <a:lnTo>
                    <a:pt x="252317" y="801814"/>
                  </a:lnTo>
                  <a:lnTo>
                    <a:pt x="252317" y="894112"/>
                  </a:lnTo>
                  <a:close/>
                  <a:moveTo>
                    <a:pt x="344615" y="683133"/>
                  </a:moveTo>
                  <a:lnTo>
                    <a:pt x="344615" y="590836"/>
                  </a:lnTo>
                  <a:lnTo>
                    <a:pt x="252317" y="590836"/>
                  </a:lnTo>
                  <a:lnTo>
                    <a:pt x="252317" y="683133"/>
                  </a:lnTo>
                  <a:close/>
                </a:path>
              </a:pathLst>
            </a:custGeom>
            <a:solidFill>
              <a:srgbClr val="FFFFFF"/>
            </a:solidFill>
            <a:ln w="9525" cap="flat">
              <a:no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120" name="Полилиния 119">
              <a:extLst>
                <a:ext uri="{FF2B5EF4-FFF2-40B4-BE49-F238E27FC236}">
                  <a16:creationId xmlns:a16="http://schemas.microsoft.com/office/drawing/2014/main" id="{FAA5665D-DCF6-DE44-90E2-FFDB3A41B89A}"/>
                </a:ext>
              </a:extLst>
            </p:cNvPr>
            <p:cNvSpPr/>
            <p:nvPr/>
          </p:nvSpPr>
          <p:spPr>
            <a:xfrm>
              <a:off x="5402579" y="2465260"/>
              <a:ext cx="1577339" cy="2117978"/>
            </a:xfrm>
            <a:custGeom>
              <a:avLst/>
              <a:gdLst>
                <a:gd name="connsiteX0" fmla="*/ 1577340 w 1577339"/>
                <a:gd name="connsiteY0" fmla="*/ 0 h 2117978"/>
                <a:gd name="connsiteX1" fmla="*/ 1577340 w 1577339"/>
                <a:gd name="connsiteY1" fmla="*/ 2117979 h 2117978"/>
                <a:gd name="connsiteX2" fmla="*/ 0 w 1577339"/>
                <a:gd name="connsiteY2" fmla="*/ 2117979 h 2117978"/>
                <a:gd name="connsiteX3" fmla="*/ 0 w 1577339"/>
                <a:gd name="connsiteY3" fmla="*/ 2022729 h 2117978"/>
                <a:gd name="connsiteX4" fmla="*/ 1482090 w 1577339"/>
                <a:gd name="connsiteY4" fmla="*/ 2022729 h 2117978"/>
                <a:gd name="connsiteX5" fmla="*/ 1482090 w 1577339"/>
                <a:gd name="connsiteY5" fmla="*/ 0 h 2117978"/>
                <a:gd name="connsiteX6" fmla="*/ 1577340 w 1577339"/>
                <a:gd name="connsiteY6" fmla="*/ 0 h 211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7339" h="2117978">
                  <a:moveTo>
                    <a:pt x="1577340" y="0"/>
                  </a:moveTo>
                  <a:lnTo>
                    <a:pt x="1577340" y="2117979"/>
                  </a:lnTo>
                  <a:lnTo>
                    <a:pt x="0" y="2117979"/>
                  </a:lnTo>
                  <a:lnTo>
                    <a:pt x="0" y="2022729"/>
                  </a:lnTo>
                  <a:lnTo>
                    <a:pt x="1482090" y="2022729"/>
                  </a:lnTo>
                  <a:lnTo>
                    <a:pt x="1482090" y="0"/>
                  </a:lnTo>
                  <a:lnTo>
                    <a:pt x="1577340" y="0"/>
                  </a:lnTo>
                  <a:close/>
                </a:path>
              </a:pathLst>
            </a:custGeom>
            <a:solidFill>
              <a:srgbClr val="FFF7B2"/>
            </a:solidFill>
            <a:ln w="9525" cap="flat">
              <a:no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121" name="Полилиния 120">
              <a:extLst>
                <a:ext uri="{FF2B5EF4-FFF2-40B4-BE49-F238E27FC236}">
                  <a16:creationId xmlns:a16="http://schemas.microsoft.com/office/drawing/2014/main" id="{D6C57971-805F-E846-ADA0-9CAE951A6E5B}"/>
                </a:ext>
              </a:extLst>
            </p:cNvPr>
            <p:cNvSpPr/>
            <p:nvPr/>
          </p:nvSpPr>
          <p:spPr>
            <a:xfrm>
              <a:off x="5307329" y="2370010"/>
              <a:ext cx="1577339" cy="2117978"/>
            </a:xfrm>
            <a:custGeom>
              <a:avLst/>
              <a:gdLst>
                <a:gd name="connsiteX0" fmla="*/ 1577340 w 1577339"/>
                <a:gd name="connsiteY0" fmla="*/ 95250 h 2117978"/>
                <a:gd name="connsiteX1" fmla="*/ 1577340 w 1577339"/>
                <a:gd name="connsiteY1" fmla="*/ 2117979 h 2117978"/>
                <a:gd name="connsiteX2" fmla="*/ 95250 w 1577339"/>
                <a:gd name="connsiteY2" fmla="*/ 2117979 h 2117978"/>
                <a:gd name="connsiteX3" fmla="*/ 0 w 1577339"/>
                <a:gd name="connsiteY3" fmla="*/ 2117979 h 2117978"/>
                <a:gd name="connsiteX4" fmla="*/ 0 w 1577339"/>
                <a:gd name="connsiteY4" fmla="*/ 2022729 h 2117978"/>
                <a:gd name="connsiteX5" fmla="*/ 1482090 w 1577339"/>
                <a:gd name="connsiteY5" fmla="*/ 2022729 h 2117978"/>
                <a:gd name="connsiteX6" fmla="*/ 1482090 w 1577339"/>
                <a:gd name="connsiteY6" fmla="*/ 0 h 2117978"/>
                <a:gd name="connsiteX7" fmla="*/ 1577340 w 1577339"/>
                <a:gd name="connsiteY7" fmla="*/ 0 h 2117978"/>
                <a:gd name="connsiteX8" fmla="*/ 1577340 w 1577339"/>
                <a:gd name="connsiteY8" fmla="*/ 95250 h 211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7339" h="2117978">
                  <a:moveTo>
                    <a:pt x="1577340" y="95250"/>
                  </a:moveTo>
                  <a:lnTo>
                    <a:pt x="1577340" y="2117979"/>
                  </a:lnTo>
                  <a:lnTo>
                    <a:pt x="95250" y="2117979"/>
                  </a:lnTo>
                  <a:lnTo>
                    <a:pt x="0" y="2117979"/>
                  </a:lnTo>
                  <a:lnTo>
                    <a:pt x="0" y="2022729"/>
                  </a:lnTo>
                  <a:lnTo>
                    <a:pt x="1482090" y="2022729"/>
                  </a:lnTo>
                  <a:lnTo>
                    <a:pt x="1482090" y="0"/>
                  </a:lnTo>
                  <a:lnTo>
                    <a:pt x="1577340" y="0"/>
                  </a:lnTo>
                  <a:lnTo>
                    <a:pt x="1577340" y="95250"/>
                  </a:lnTo>
                  <a:close/>
                </a:path>
              </a:pathLst>
            </a:custGeom>
            <a:solidFill>
              <a:srgbClr val="FFF7B2"/>
            </a:solidFill>
            <a:ln w="9525" cap="flat">
              <a:no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122" name="Полилиния 121">
              <a:extLst>
                <a:ext uri="{FF2B5EF4-FFF2-40B4-BE49-F238E27FC236}">
                  <a16:creationId xmlns:a16="http://schemas.microsoft.com/office/drawing/2014/main" id="{AD74AE0B-7601-8A42-8319-C3696B3D017D}"/>
                </a:ext>
              </a:extLst>
            </p:cNvPr>
            <p:cNvSpPr/>
            <p:nvPr/>
          </p:nvSpPr>
          <p:spPr>
            <a:xfrm>
              <a:off x="5212079" y="2274760"/>
              <a:ext cx="1577339" cy="2117978"/>
            </a:xfrm>
            <a:custGeom>
              <a:avLst/>
              <a:gdLst>
                <a:gd name="connsiteX0" fmla="*/ 1577340 w 1577339"/>
                <a:gd name="connsiteY0" fmla="*/ 95250 h 2117978"/>
                <a:gd name="connsiteX1" fmla="*/ 1577340 w 1577339"/>
                <a:gd name="connsiteY1" fmla="*/ 2117979 h 2117978"/>
                <a:gd name="connsiteX2" fmla="*/ 95250 w 1577339"/>
                <a:gd name="connsiteY2" fmla="*/ 2117979 h 2117978"/>
                <a:gd name="connsiteX3" fmla="*/ 0 w 1577339"/>
                <a:gd name="connsiteY3" fmla="*/ 2117979 h 2117978"/>
                <a:gd name="connsiteX4" fmla="*/ 0 w 1577339"/>
                <a:gd name="connsiteY4" fmla="*/ 0 h 2117978"/>
                <a:gd name="connsiteX5" fmla="*/ 1577340 w 1577339"/>
                <a:gd name="connsiteY5" fmla="*/ 0 h 2117978"/>
                <a:gd name="connsiteX6" fmla="*/ 1577340 w 1577339"/>
                <a:gd name="connsiteY6" fmla="*/ 95250 h 211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7339" h="2117978">
                  <a:moveTo>
                    <a:pt x="1577340" y="95250"/>
                  </a:moveTo>
                  <a:lnTo>
                    <a:pt x="1577340" y="2117979"/>
                  </a:lnTo>
                  <a:lnTo>
                    <a:pt x="95250" y="2117979"/>
                  </a:lnTo>
                  <a:lnTo>
                    <a:pt x="0" y="2117979"/>
                  </a:lnTo>
                  <a:lnTo>
                    <a:pt x="0" y="0"/>
                  </a:lnTo>
                  <a:lnTo>
                    <a:pt x="1577340" y="0"/>
                  </a:lnTo>
                  <a:lnTo>
                    <a:pt x="1577340" y="95250"/>
                  </a:lnTo>
                  <a:close/>
                </a:path>
              </a:pathLst>
            </a:custGeom>
            <a:noFill/>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123" name="Полилиния 122">
              <a:extLst>
                <a:ext uri="{FF2B5EF4-FFF2-40B4-BE49-F238E27FC236}">
                  <a16:creationId xmlns:a16="http://schemas.microsoft.com/office/drawing/2014/main" id="{1945DD1F-1E8F-3B4D-BC1F-12D32B713B57}"/>
                </a:ext>
              </a:extLst>
            </p:cNvPr>
            <p:cNvSpPr/>
            <p:nvPr/>
          </p:nvSpPr>
          <p:spPr>
            <a:xfrm>
              <a:off x="5307329" y="2370010"/>
              <a:ext cx="1577339" cy="2117978"/>
            </a:xfrm>
            <a:custGeom>
              <a:avLst/>
              <a:gdLst>
                <a:gd name="connsiteX0" fmla="*/ 1482090 w 1577339"/>
                <a:gd name="connsiteY0" fmla="*/ 0 h 2117978"/>
                <a:gd name="connsiteX1" fmla="*/ 1577340 w 1577339"/>
                <a:gd name="connsiteY1" fmla="*/ 0 h 2117978"/>
                <a:gd name="connsiteX2" fmla="*/ 1577340 w 1577339"/>
                <a:gd name="connsiteY2" fmla="*/ 95250 h 2117978"/>
                <a:gd name="connsiteX3" fmla="*/ 1577340 w 1577339"/>
                <a:gd name="connsiteY3" fmla="*/ 2117979 h 2117978"/>
                <a:gd name="connsiteX4" fmla="*/ 95250 w 1577339"/>
                <a:gd name="connsiteY4" fmla="*/ 2117979 h 2117978"/>
                <a:gd name="connsiteX5" fmla="*/ 0 w 1577339"/>
                <a:gd name="connsiteY5" fmla="*/ 2117979 h 2117978"/>
                <a:gd name="connsiteX6" fmla="*/ 0 w 1577339"/>
                <a:gd name="connsiteY6" fmla="*/ 2022729 h 211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7339" h="2117978">
                  <a:moveTo>
                    <a:pt x="1482090" y="0"/>
                  </a:moveTo>
                  <a:lnTo>
                    <a:pt x="1577340" y="0"/>
                  </a:lnTo>
                  <a:lnTo>
                    <a:pt x="1577340" y="95250"/>
                  </a:lnTo>
                  <a:lnTo>
                    <a:pt x="1577340" y="2117979"/>
                  </a:lnTo>
                  <a:lnTo>
                    <a:pt x="95250" y="2117979"/>
                  </a:lnTo>
                  <a:lnTo>
                    <a:pt x="0" y="2117979"/>
                  </a:lnTo>
                  <a:lnTo>
                    <a:pt x="0" y="2022729"/>
                  </a:lnTo>
                </a:path>
              </a:pathLst>
            </a:custGeom>
            <a:noFill/>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124" name="Полилиния 123">
              <a:extLst>
                <a:ext uri="{FF2B5EF4-FFF2-40B4-BE49-F238E27FC236}">
                  <a16:creationId xmlns:a16="http://schemas.microsoft.com/office/drawing/2014/main" id="{CB5B3309-EC5F-154B-BB9B-D8C8738EDE37}"/>
                </a:ext>
              </a:extLst>
            </p:cNvPr>
            <p:cNvSpPr/>
            <p:nvPr/>
          </p:nvSpPr>
          <p:spPr>
            <a:xfrm>
              <a:off x="5402579" y="2465260"/>
              <a:ext cx="1577339" cy="2117978"/>
            </a:xfrm>
            <a:custGeom>
              <a:avLst/>
              <a:gdLst>
                <a:gd name="connsiteX0" fmla="*/ 1482090 w 1577339"/>
                <a:gd name="connsiteY0" fmla="*/ 0 h 2117978"/>
                <a:gd name="connsiteX1" fmla="*/ 1577340 w 1577339"/>
                <a:gd name="connsiteY1" fmla="*/ 0 h 2117978"/>
                <a:gd name="connsiteX2" fmla="*/ 1577340 w 1577339"/>
                <a:gd name="connsiteY2" fmla="*/ 2117979 h 2117978"/>
                <a:gd name="connsiteX3" fmla="*/ 0 w 1577339"/>
                <a:gd name="connsiteY3" fmla="*/ 2117979 h 2117978"/>
                <a:gd name="connsiteX4" fmla="*/ 0 w 1577339"/>
                <a:gd name="connsiteY4" fmla="*/ 2022729 h 2117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7339" h="2117978">
                  <a:moveTo>
                    <a:pt x="1482090" y="0"/>
                  </a:moveTo>
                  <a:lnTo>
                    <a:pt x="1577340" y="0"/>
                  </a:lnTo>
                  <a:lnTo>
                    <a:pt x="1577340" y="2117979"/>
                  </a:lnTo>
                  <a:lnTo>
                    <a:pt x="0" y="2117979"/>
                  </a:lnTo>
                  <a:lnTo>
                    <a:pt x="0" y="2022729"/>
                  </a:lnTo>
                </a:path>
              </a:pathLst>
            </a:custGeom>
            <a:noFill/>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125" name="Полилиния 124">
              <a:extLst>
                <a:ext uri="{FF2B5EF4-FFF2-40B4-BE49-F238E27FC236}">
                  <a16:creationId xmlns:a16="http://schemas.microsoft.com/office/drawing/2014/main" id="{19F0645E-7AB0-DF49-A2A7-B55FA53F3E86}"/>
                </a:ext>
              </a:extLst>
            </p:cNvPr>
            <p:cNvSpPr/>
            <p:nvPr/>
          </p:nvSpPr>
          <p:spPr>
            <a:xfrm>
              <a:off x="5464397" y="2865882"/>
              <a:ext cx="92297" cy="92297"/>
            </a:xfrm>
            <a:custGeom>
              <a:avLst/>
              <a:gdLst>
                <a:gd name="connsiteX0" fmla="*/ 0 w 92297"/>
                <a:gd name="connsiteY0" fmla="*/ 0 h 92297"/>
                <a:gd name="connsiteX1" fmla="*/ 92297 w 92297"/>
                <a:gd name="connsiteY1" fmla="*/ 0 h 92297"/>
                <a:gd name="connsiteX2" fmla="*/ 92297 w 92297"/>
                <a:gd name="connsiteY2" fmla="*/ 92297 h 92297"/>
                <a:gd name="connsiteX3" fmla="*/ 0 w 92297"/>
                <a:gd name="connsiteY3" fmla="*/ 92297 h 92297"/>
              </a:gdLst>
              <a:ahLst/>
              <a:cxnLst>
                <a:cxn ang="0">
                  <a:pos x="connsiteX0" y="connsiteY0"/>
                </a:cxn>
                <a:cxn ang="0">
                  <a:pos x="connsiteX1" y="connsiteY1"/>
                </a:cxn>
                <a:cxn ang="0">
                  <a:pos x="connsiteX2" y="connsiteY2"/>
                </a:cxn>
                <a:cxn ang="0">
                  <a:pos x="connsiteX3" y="connsiteY3"/>
                </a:cxn>
              </a:cxnLst>
              <a:rect l="l" t="t" r="r" b="b"/>
              <a:pathLst>
                <a:path w="92297" h="92297">
                  <a:moveTo>
                    <a:pt x="0" y="0"/>
                  </a:moveTo>
                  <a:lnTo>
                    <a:pt x="92297" y="0"/>
                  </a:lnTo>
                  <a:lnTo>
                    <a:pt x="92297" y="92297"/>
                  </a:lnTo>
                  <a:lnTo>
                    <a:pt x="0" y="92297"/>
                  </a:lnTo>
                  <a:close/>
                </a:path>
              </a:pathLst>
            </a:custGeom>
            <a:noFill/>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126" name="Полилиния 125">
              <a:extLst>
                <a:ext uri="{FF2B5EF4-FFF2-40B4-BE49-F238E27FC236}">
                  <a16:creationId xmlns:a16="http://schemas.microsoft.com/office/drawing/2014/main" id="{56BA024B-B834-444D-86B5-8033F8D9A36F}"/>
                </a:ext>
              </a:extLst>
            </p:cNvPr>
            <p:cNvSpPr/>
            <p:nvPr/>
          </p:nvSpPr>
          <p:spPr>
            <a:xfrm>
              <a:off x="5649087" y="2924365"/>
              <a:ext cx="888015" cy="9525"/>
            </a:xfrm>
            <a:custGeom>
              <a:avLst/>
              <a:gdLst>
                <a:gd name="connsiteX0" fmla="*/ 0 w 888015"/>
                <a:gd name="connsiteY0" fmla="*/ 0 h 9525"/>
                <a:gd name="connsiteX1" fmla="*/ 888016 w 888015"/>
                <a:gd name="connsiteY1" fmla="*/ 0 h 9525"/>
              </a:gdLst>
              <a:ahLst/>
              <a:cxnLst>
                <a:cxn ang="0">
                  <a:pos x="connsiteX0" y="connsiteY0"/>
                </a:cxn>
                <a:cxn ang="0">
                  <a:pos x="connsiteX1" y="connsiteY1"/>
                </a:cxn>
              </a:cxnLst>
              <a:rect l="l" t="t" r="r" b="b"/>
              <a:pathLst>
                <a:path w="888015" h="9525">
                  <a:moveTo>
                    <a:pt x="0" y="0"/>
                  </a:moveTo>
                  <a:lnTo>
                    <a:pt x="888016" y="0"/>
                  </a:lnTo>
                </a:path>
              </a:pathLst>
            </a:custGeom>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127" name="Полилиния 126">
              <a:extLst>
                <a:ext uri="{FF2B5EF4-FFF2-40B4-BE49-F238E27FC236}">
                  <a16:creationId xmlns:a16="http://schemas.microsoft.com/office/drawing/2014/main" id="{FE48A848-9448-2B44-8101-07C151C19530}"/>
                </a:ext>
              </a:extLst>
            </p:cNvPr>
            <p:cNvSpPr/>
            <p:nvPr/>
          </p:nvSpPr>
          <p:spPr>
            <a:xfrm>
              <a:off x="5464397" y="3076670"/>
              <a:ext cx="92297" cy="92297"/>
            </a:xfrm>
            <a:custGeom>
              <a:avLst/>
              <a:gdLst>
                <a:gd name="connsiteX0" fmla="*/ 0 w 92297"/>
                <a:gd name="connsiteY0" fmla="*/ 0 h 92297"/>
                <a:gd name="connsiteX1" fmla="*/ 92297 w 92297"/>
                <a:gd name="connsiteY1" fmla="*/ 0 h 92297"/>
                <a:gd name="connsiteX2" fmla="*/ 92297 w 92297"/>
                <a:gd name="connsiteY2" fmla="*/ 92297 h 92297"/>
                <a:gd name="connsiteX3" fmla="*/ 0 w 92297"/>
                <a:gd name="connsiteY3" fmla="*/ 92297 h 92297"/>
              </a:gdLst>
              <a:ahLst/>
              <a:cxnLst>
                <a:cxn ang="0">
                  <a:pos x="connsiteX0" y="connsiteY0"/>
                </a:cxn>
                <a:cxn ang="0">
                  <a:pos x="connsiteX1" y="connsiteY1"/>
                </a:cxn>
                <a:cxn ang="0">
                  <a:pos x="connsiteX2" y="connsiteY2"/>
                </a:cxn>
                <a:cxn ang="0">
                  <a:pos x="connsiteX3" y="connsiteY3"/>
                </a:cxn>
              </a:cxnLst>
              <a:rect l="l" t="t" r="r" b="b"/>
              <a:pathLst>
                <a:path w="92297" h="92297">
                  <a:moveTo>
                    <a:pt x="0" y="0"/>
                  </a:moveTo>
                  <a:lnTo>
                    <a:pt x="92297" y="0"/>
                  </a:lnTo>
                  <a:lnTo>
                    <a:pt x="92297" y="92297"/>
                  </a:lnTo>
                  <a:lnTo>
                    <a:pt x="0" y="92297"/>
                  </a:lnTo>
                  <a:close/>
                </a:path>
              </a:pathLst>
            </a:custGeom>
            <a:noFill/>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128" name="Полилиния 127">
              <a:extLst>
                <a:ext uri="{FF2B5EF4-FFF2-40B4-BE49-F238E27FC236}">
                  <a16:creationId xmlns:a16="http://schemas.microsoft.com/office/drawing/2014/main" id="{DA2A4CC7-71F3-D94B-A8FC-1CC1DAB7C670}"/>
                </a:ext>
              </a:extLst>
            </p:cNvPr>
            <p:cNvSpPr/>
            <p:nvPr/>
          </p:nvSpPr>
          <p:spPr>
            <a:xfrm>
              <a:off x="5649087" y="3135249"/>
              <a:ext cx="888015" cy="9525"/>
            </a:xfrm>
            <a:custGeom>
              <a:avLst/>
              <a:gdLst>
                <a:gd name="connsiteX0" fmla="*/ 0 w 888015"/>
                <a:gd name="connsiteY0" fmla="*/ 0 h 9525"/>
                <a:gd name="connsiteX1" fmla="*/ 888016 w 888015"/>
                <a:gd name="connsiteY1" fmla="*/ 0 h 9525"/>
              </a:gdLst>
              <a:ahLst/>
              <a:cxnLst>
                <a:cxn ang="0">
                  <a:pos x="connsiteX0" y="connsiteY0"/>
                </a:cxn>
                <a:cxn ang="0">
                  <a:pos x="connsiteX1" y="connsiteY1"/>
                </a:cxn>
              </a:cxnLst>
              <a:rect l="l" t="t" r="r" b="b"/>
              <a:pathLst>
                <a:path w="888015" h="9525">
                  <a:moveTo>
                    <a:pt x="0" y="0"/>
                  </a:moveTo>
                  <a:lnTo>
                    <a:pt x="888016" y="0"/>
                  </a:lnTo>
                </a:path>
              </a:pathLst>
            </a:custGeom>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129" name="Полилиния 128">
              <a:extLst>
                <a:ext uri="{FF2B5EF4-FFF2-40B4-BE49-F238E27FC236}">
                  <a16:creationId xmlns:a16="http://schemas.microsoft.com/office/drawing/2014/main" id="{C9F494E6-941D-874C-8D63-523D8360794A}"/>
                </a:ext>
              </a:extLst>
            </p:cNvPr>
            <p:cNvSpPr/>
            <p:nvPr/>
          </p:nvSpPr>
          <p:spPr>
            <a:xfrm>
              <a:off x="5464397" y="3287649"/>
              <a:ext cx="92297" cy="92297"/>
            </a:xfrm>
            <a:custGeom>
              <a:avLst/>
              <a:gdLst>
                <a:gd name="connsiteX0" fmla="*/ 0 w 92297"/>
                <a:gd name="connsiteY0" fmla="*/ 0 h 92297"/>
                <a:gd name="connsiteX1" fmla="*/ 92297 w 92297"/>
                <a:gd name="connsiteY1" fmla="*/ 0 h 92297"/>
                <a:gd name="connsiteX2" fmla="*/ 92297 w 92297"/>
                <a:gd name="connsiteY2" fmla="*/ 92297 h 92297"/>
                <a:gd name="connsiteX3" fmla="*/ 0 w 92297"/>
                <a:gd name="connsiteY3" fmla="*/ 92297 h 92297"/>
              </a:gdLst>
              <a:ahLst/>
              <a:cxnLst>
                <a:cxn ang="0">
                  <a:pos x="connsiteX0" y="connsiteY0"/>
                </a:cxn>
                <a:cxn ang="0">
                  <a:pos x="connsiteX1" y="connsiteY1"/>
                </a:cxn>
                <a:cxn ang="0">
                  <a:pos x="connsiteX2" y="connsiteY2"/>
                </a:cxn>
                <a:cxn ang="0">
                  <a:pos x="connsiteX3" y="connsiteY3"/>
                </a:cxn>
              </a:cxnLst>
              <a:rect l="l" t="t" r="r" b="b"/>
              <a:pathLst>
                <a:path w="92297" h="92297">
                  <a:moveTo>
                    <a:pt x="0" y="0"/>
                  </a:moveTo>
                  <a:lnTo>
                    <a:pt x="92297" y="0"/>
                  </a:lnTo>
                  <a:lnTo>
                    <a:pt x="92297" y="92297"/>
                  </a:lnTo>
                  <a:lnTo>
                    <a:pt x="0" y="92297"/>
                  </a:lnTo>
                  <a:close/>
                </a:path>
              </a:pathLst>
            </a:custGeom>
            <a:noFill/>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130" name="Полилиния 129">
              <a:extLst>
                <a:ext uri="{FF2B5EF4-FFF2-40B4-BE49-F238E27FC236}">
                  <a16:creationId xmlns:a16="http://schemas.microsoft.com/office/drawing/2014/main" id="{ECD10115-BF94-4645-8AD9-F3F13882E08D}"/>
                </a:ext>
              </a:extLst>
            </p:cNvPr>
            <p:cNvSpPr/>
            <p:nvPr/>
          </p:nvSpPr>
          <p:spPr>
            <a:xfrm>
              <a:off x="5649087" y="3346132"/>
              <a:ext cx="888015" cy="9525"/>
            </a:xfrm>
            <a:custGeom>
              <a:avLst/>
              <a:gdLst>
                <a:gd name="connsiteX0" fmla="*/ 0 w 888015"/>
                <a:gd name="connsiteY0" fmla="*/ 0 h 9525"/>
                <a:gd name="connsiteX1" fmla="*/ 888016 w 888015"/>
                <a:gd name="connsiteY1" fmla="*/ 0 h 9525"/>
              </a:gdLst>
              <a:ahLst/>
              <a:cxnLst>
                <a:cxn ang="0">
                  <a:pos x="connsiteX0" y="connsiteY0"/>
                </a:cxn>
                <a:cxn ang="0">
                  <a:pos x="connsiteX1" y="connsiteY1"/>
                </a:cxn>
              </a:cxnLst>
              <a:rect l="l" t="t" r="r" b="b"/>
              <a:pathLst>
                <a:path w="888015" h="9525">
                  <a:moveTo>
                    <a:pt x="0" y="0"/>
                  </a:moveTo>
                  <a:lnTo>
                    <a:pt x="888016" y="0"/>
                  </a:lnTo>
                </a:path>
              </a:pathLst>
            </a:custGeom>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131" name="Полилиния 130">
              <a:extLst>
                <a:ext uri="{FF2B5EF4-FFF2-40B4-BE49-F238E27FC236}">
                  <a16:creationId xmlns:a16="http://schemas.microsoft.com/office/drawing/2014/main" id="{932A4FCC-1F74-2B4B-B3B7-1F482EEFD1F1}"/>
                </a:ext>
              </a:extLst>
            </p:cNvPr>
            <p:cNvSpPr/>
            <p:nvPr/>
          </p:nvSpPr>
          <p:spPr>
            <a:xfrm>
              <a:off x="5464397" y="3592068"/>
              <a:ext cx="347948" cy="9525"/>
            </a:xfrm>
            <a:custGeom>
              <a:avLst/>
              <a:gdLst>
                <a:gd name="connsiteX0" fmla="*/ 0 w 347948"/>
                <a:gd name="connsiteY0" fmla="*/ 0 h 9525"/>
                <a:gd name="connsiteX1" fmla="*/ 347948 w 347948"/>
                <a:gd name="connsiteY1" fmla="*/ 0 h 9525"/>
              </a:gdLst>
              <a:ahLst/>
              <a:cxnLst>
                <a:cxn ang="0">
                  <a:pos x="connsiteX0" y="connsiteY0"/>
                </a:cxn>
                <a:cxn ang="0">
                  <a:pos x="connsiteX1" y="connsiteY1"/>
                </a:cxn>
              </a:cxnLst>
              <a:rect l="l" t="t" r="r" b="b"/>
              <a:pathLst>
                <a:path w="347948" h="9525">
                  <a:moveTo>
                    <a:pt x="0" y="0"/>
                  </a:moveTo>
                  <a:lnTo>
                    <a:pt x="347948" y="0"/>
                  </a:lnTo>
                </a:path>
              </a:pathLst>
            </a:custGeom>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132" name="Полилиния 131">
              <a:extLst>
                <a:ext uri="{FF2B5EF4-FFF2-40B4-BE49-F238E27FC236}">
                  <a16:creationId xmlns:a16="http://schemas.microsoft.com/office/drawing/2014/main" id="{343E9EE4-0D83-244E-A73D-34A6EE4E08A8}"/>
                </a:ext>
              </a:extLst>
            </p:cNvPr>
            <p:cNvSpPr/>
            <p:nvPr/>
          </p:nvSpPr>
          <p:spPr>
            <a:xfrm>
              <a:off x="5915977" y="3592068"/>
              <a:ext cx="621125" cy="9525"/>
            </a:xfrm>
            <a:custGeom>
              <a:avLst/>
              <a:gdLst>
                <a:gd name="connsiteX0" fmla="*/ 0 w 621125"/>
                <a:gd name="connsiteY0" fmla="*/ 0 h 9525"/>
                <a:gd name="connsiteX1" fmla="*/ 621125 w 621125"/>
                <a:gd name="connsiteY1" fmla="*/ 0 h 9525"/>
              </a:gdLst>
              <a:ahLst/>
              <a:cxnLst>
                <a:cxn ang="0">
                  <a:pos x="connsiteX0" y="connsiteY0"/>
                </a:cxn>
                <a:cxn ang="0">
                  <a:pos x="connsiteX1" y="connsiteY1"/>
                </a:cxn>
              </a:cxnLst>
              <a:rect l="l" t="t" r="r" b="b"/>
              <a:pathLst>
                <a:path w="621125" h="9525">
                  <a:moveTo>
                    <a:pt x="0" y="0"/>
                  </a:moveTo>
                  <a:lnTo>
                    <a:pt x="621125" y="0"/>
                  </a:lnTo>
                </a:path>
              </a:pathLst>
            </a:custGeom>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133" name="Полилиния 132">
              <a:extLst>
                <a:ext uri="{FF2B5EF4-FFF2-40B4-BE49-F238E27FC236}">
                  <a16:creationId xmlns:a16="http://schemas.microsoft.com/office/drawing/2014/main" id="{405329CF-F6C7-8748-A7FF-2E3F392C4EA7}"/>
                </a:ext>
              </a:extLst>
            </p:cNvPr>
            <p:cNvSpPr/>
            <p:nvPr/>
          </p:nvSpPr>
          <p:spPr>
            <a:xfrm>
              <a:off x="5464397" y="3725418"/>
              <a:ext cx="536352" cy="9525"/>
            </a:xfrm>
            <a:custGeom>
              <a:avLst/>
              <a:gdLst>
                <a:gd name="connsiteX0" fmla="*/ 0 w 536352"/>
                <a:gd name="connsiteY0" fmla="*/ 0 h 9525"/>
                <a:gd name="connsiteX1" fmla="*/ 536353 w 536352"/>
                <a:gd name="connsiteY1" fmla="*/ 0 h 9525"/>
              </a:gdLst>
              <a:ahLst/>
              <a:cxnLst>
                <a:cxn ang="0">
                  <a:pos x="connsiteX0" y="connsiteY0"/>
                </a:cxn>
                <a:cxn ang="0">
                  <a:pos x="connsiteX1" y="connsiteY1"/>
                </a:cxn>
              </a:cxnLst>
              <a:rect l="l" t="t" r="r" b="b"/>
              <a:pathLst>
                <a:path w="536352" h="9525">
                  <a:moveTo>
                    <a:pt x="0" y="0"/>
                  </a:moveTo>
                  <a:lnTo>
                    <a:pt x="536353" y="0"/>
                  </a:lnTo>
                </a:path>
              </a:pathLst>
            </a:custGeom>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134" name="Полилиния 133">
              <a:extLst>
                <a:ext uri="{FF2B5EF4-FFF2-40B4-BE49-F238E27FC236}">
                  <a16:creationId xmlns:a16="http://schemas.microsoft.com/office/drawing/2014/main" id="{1418417B-CCC3-2F4A-9C24-855A19F44CE6}"/>
                </a:ext>
              </a:extLst>
            </p:cNvPr>
            <p:cNvSpPr/>
            <p:nvPr/>
          </p:nvSpPr>
          <p:spPr>
            <a:xfrm>
              <a:off x="6096000" y="3725418"/>
              <a:ext cx="138493" cy="9525"/>
            </a:xfrm>
            <a:custGeom>
              <a:avLst/>
              <a:gdLst>
                <a:gd name="connsiteX0" fmla="*/ 0 w 138493"/>
                <a:gd name="connsiteY0" fmla="*/ 0 h 9525"/>
                <a:gd name="connsiteX1" fmla="*/ 138494 w 138493"/>
                <a:gd name="connsiteY1" fmla="*/ 0 h 9525"/>
              </a:gdLst>
              <a:ahLst/>
              <a:cxnLst>
                <a:cxn ang="0">
                  <a:pos x="connsiteX0" y="connsiteY0"/>
                </a:cxn>
                <a:cxn ang="0">
                  <a:pos x="connsiteX1" y="connsiteY1"/>
                </a:cxn>
              </a:cxnLst>
              <a:rect l="l" t="t" r="r" b="b"/>
              <a:pathLst>
                <a:path w="138493" h="9525">
                  <a:moveTo>
                    <a:pt x="0" y="0"/>
                  </a:moveTo>
                  <a:lnTo>
                    <a:pt x="138494" y="0"/>
                  </a:lnTo>
                </a:path>
              </a:pathLst>
            </a:custGeom>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135" name="Полилиния 134">
              <a:extLst>
                <a:ext uri="{FF2B5EF4-FFF2-40B4-BE49-F238E27FC236}">
                  <a16:creationId xmlns:a16="http://schemas.microsoft.com/office/drawing/2014/main" id="{9B17F502-C0DE-464E-B785-92E26B1C18DF}"/>
                </a:ext>
              </a:extLst>
            </p:cNvPr>
            <p:cNvSpPr/>
            <p:nvPr/>
          </p:nvSpPr>
          <p:spPr>
            <a:xfrm>
              <a:off x="6325457" y="3725418"/>
              <a:ext cx="211645" cy="9525"/>
            </a:xfrm>
            <a:custGeom>
              <a:avLst/>
              <a:gdLst>
                <a:gd name="connsiteX0" fmla="*/ 0 w 211645"/>
                <a:gd name="connsiteY0" fmla="*/ 0 h 9525"/>
                <a:gd name="connsiteX1" fmla="*/ 211645 w 211645"/>
                <a:gd name="connsiteY1" fmla="*/ 0 h 9525"/>
              </a:gdLst>
              <a:ahLst/>
              <a:cxnLst>
                <a:cxn ang="0">
                  <a:pos x="connsiteX0" y="connsiteY0"/>
                </a:cxn>
                <a:cxn ang="0">
                  <a:pos x="connsiteX1" y="connsiteY1"/>
                </a:cxn>
              </a:cxnLst>
              <a:rect l="l" t="t" r="r" b="b"/>
              <a:pathLst>
                <a:path w="211645" h="9525">
                  <a:moveTo>
                    <a:pt x="0" y="0"/>
                  </a:moveTo>
                  <a:lnTo>
                    <a:pt x="211645" y="0"/>
                  </a:lnTo>
                </a:path>
              </a:pathLst>
            </a:custGeom>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136" name="Полилиния 135">
              <a:extLst>
                <a:ext uri="{FF2B5EF4-FFF2-40B4-BE49-F238E27FC236}">
                  <a16:creationId xmlns:a16="http://schemas.microsoft.com/office/drawing/2014/main" id="{BE36358A-E96E-7947-BF1A-9846388AC97F}"/>
                </a:ext>
              </a:extLst>
            </p:cNvPr>
            <p:cNvSpPr/>
            <p:nvPr/>
          </p:nvSpPr>
          <p:spPr>
            <a:xfrm>
              <a:off x="5464397" y="3858768"/>
              <a:ext cx="138207" cy="9525"/>
            </a:xfrm>
            <a:custGeom>
              <a:avLst/>
              <a:gdLst>
                <a:gd name="connsiteX0" fmla="*/ 0 w 138207"/>
                <a:gd name="connsiteY0" fmla="*/ 0 h 9525"/>
                <a:gd name="connsiteX1" fmla="*/ 138208 w 138207"/>
                <a:gd name="connsiteY1" fmla="*/ 0 h 9525"/>
              </a:gdLst>
              <a:ahLst/>
              <a:cxnLst>
                <a:cxn ang="0">
                  <a:pos x="connsiteX0" y="connsiteY0"/>
                </a:cxn>
                <a:cxn ang="0">
                  <a:pos x="connsiteX1" y="connsiteY1"/>
                </a:cxn>
              </a:cxnLst>
              <a:rect l="l" t="t" r="r" b="b"/>
              <a:pathLst>
                <a:path w="138207" h="9525">
                  <a:moveTo>
                    <a:pt x="0" y="0"/>
                  </a:moveTo>
                  <a:lnTo>
                    <a:pt x="138208" y="0"/>
                  </a:lnTo>
                </a:path>
              </a:pathLst>
            </a:custGeom>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137" name="Полилиния 136">
              <a:extLst>
                <a:ext uri="{FF2B5EF4-FFF2-40B4-BE49-F238E27FC236}">
                  <a16:creationId xmlns:a16="http://schemas.microsoft.com/office/drawing/2014/main" id="{40EE539B-8CFF-9945-8F2A-35B887818C7C}"/>
                </a:ext>
              </a:extLst>
            </p:cNvPr>
            <p:cNvSpPr/>
            <p:nvPr/>
          </p:nvSpPr>
          <p:spPr>
            <a:xfrm>
              <a:off x="5703665" y="3858768"/>
              <a:ext cx="833437" cy="9525"/>
            </a:xfrm>
            <a:custGeom>
              <a:avLst/>
              <a:gdLst>
                <a:gd name="connsiteX0" fmla="*/ 0 w 833437"/>
                <a:gd name="connsiteY0" fmla="*/ 0 h 9525"/>
                <a:gd name="connsiteX1" fmla="*/ 833438 w 833437"/>
                <a:gd name="connsiteY1" fmla="*/ 0 h 9525"/>
              </a:gdLst>
              <a:ahLst/>
              <a:cxnLst>
                <a:cxn ang="0">
                  <a:pos x="connsiteX0" y="connsiteY0"/>
                </a:cxn>
                <a:cxn ang="0">
                  <a:pos x="connsiteX1" y="connsiteY1"/>
                </a:cxn>
              </a:cxnLst>
              <a:rect l="l" t="t" r="r" b="b"/>
              <a:pathLst>
                <a:path w="833437" h="9525">
                  <a:moveTo>
                    <a:pt x="0" y="0"/>
                  </a:moveTo>
                  <a:lnTo>
                    <a:pt x="833438" y="0"/>
                  </a:lnTo>
                </a:path>
              </a:pathLst>
            </a:custGeom>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138" name="Полилиния 137">
              <a:extLst>
                <a:ext uri="{FF2B5EF4-FFF2-40B4-BE49-F238E27FC236}">
                  <a16:creationId xmlns:a16="http://schemas.microsoft.com/office/drawing/2014/main" id="{71477E0D-906F-C445-A85D-B01715B625A7}"/>
                </a:ext>
              </a:extLst>
            </p:cNvPr>
            <p:cNvSpPr/>
            <p:nvPr/>
          </p:nvSpPr>
          <p:spPr>
            <a:xfrm>
              <a:off x="5464397" y="3992118"/>
              <a:ext cx="676560" cy="9525"/>
            </a:xfrm>
            <a:custGeom>
              <a:avLst/>
              <a:gdLst>
                <a:gd name="connsiteX0" fmla="*/ 0 w 676560"/>
                <a:gd name="connsiteY0" fmla="*/ 0 h 9525"/>
                <a:gd name="connsiteX1" fmla="*/ 676561 w 676560"/>
                <a:gd name="connsiteY1" fmla="*/ 0 h 9525"/>
              </a:gdLst>
              <a:ahLst/>
              <a:cxnLst>
                <a:cxn ang="0">
                  <a:pos x="connsiteX0" y="connsiteY0"/>
                </a:cxn>
                <a:cxn ang="0">
                  <a:pos x="connsiteX1" y="connsiteY1"/>
                </a:cxn>
              </a:cxnLst>
              <a:rect l="l" t="t" r="r" b="b"/>
              <a:pathLst>
                <a:path w="676560" h="9525">
                  <a:moveTo>
                    <a:pt x="0" y="0"/>
                  </a:moveTo>
                  <a:lnTo>
                    <a:pt x="676561" y="0"/>
                  </a:lnTo>
                </a:path>
              </a:pathLst>
            </a:custGeom>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139" name="Полилиния 138">
              <a:extLst>
                <a:ext uri="{FF2B5EF4-FFF2-40B4-BE49-F238E27FC236}">
                  <a16:creationId xmlns:a16="http://schemas.microsoft.com/office/drawing/2014/main" id="{1E45A662-8F7D-454E-B74F-A060A0DFB6B9}"/>
                </a:ext>
              </a:extLst>
            </p:cNvPr>
            <p:cNvSpPr/>
            <p:nvPr/>
          </p:nvSpPr>
          <p:spPr>
            <a:xfrm>
              <a:off x="6226587" y="3992118"/>
              <a:ext cx="310515" cy="9525"/>
            </a:xfrm>
            <a:custGeom>
              <a:avLst/>
              <a:gdLst>
                <a:gd name="connsiteX0" fmla="*/ 0 w 310515"/>
                <a:gd name="connsiteY0" fmla="*/ 0 h 9525"/>
                <a:gd name="connsiteX1" fmla="*/ 310515 w 310515"/>
                <a:gd name="connsiteY1" fmla="*/ 0 h 9525"/>
              </a:gdLst>
              <a:ahLst/>
              <a:cxnLst>
                <a:cxn ang="0">
                  <a:pos x="connsiteX0" y="connsiteY0"/>
                </a:cxn>
                <a:cxn ang="0">
                  <a:pos x="connsiteX1" y="connsiteY1"/>
                </a:cxn>
              </a:cxnLst>
              <a:rect l="l" t="t" r="r" b="b"/>
              <a:pathLst>
                <a:path w="310515" h="9525">
                  <a:moveTo>
                    <a:pt x="0" y="0"/>
                  </a:moveTo>
                  <a:lnTo>
                    <a:pt x="310515" y="0"/>
                  </a:lnTo>
                </a:path>
              </a:pathLst>
            </a:custGeom>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140" name="Полилиния 139">
              <a:extLst>
                <a:ext uri="{FF2B5EF4-FFF2-40B4-BE49-F238E27FC236}">
                  <a16:creationId xmlns:a16="http://schemas.microsoft.com/office/drawing/2014/main" id="{24127323-9E69-BF49-9257-C1A911E6F48D}"/>
                </a:ext>
              </a:extLst>
            </p:cNvPr>
            <p:cNvSpPr/>
            <p:nvPr/>
          </p:nvSpPr>
          <p:spPr>
            <a:xfrm>
              <a:off x="5673185" y="2612421"/>
              <a:ext cx="655129" cy="9525"/>
            </a:xfrm>
            <a:custGeom>
              <a:avLst/>
              <a:gdLst>
                <a:gd name="connsiteX0" fmla="*/ 0 w 655129"/>
                <a:gd name="connsiteY0" fmla="*/ 0 h 9525"/>
                <a:gd name="connsiteX1" fmla="*/ 655130 w 655129"/>
                <a:gd name="connsiteY1" fmla="*/ 0 h 9525"/>
              </a:gdLst>
              <a:ahLst/>
              <a:cxnLst>
                <a:cxn ang="0">
                  <a:pos x="connsiteX0" y="connsiteY0"/>
                </a:cxn>
                <a:cxn ang="0">
                  <a:pos x="connsiteX1" y="connsiteY1"/>
                </a:cxn>
              </a:cxnLst>
              <a:rect l="l" t="t" r="r" b="b"/>
              <a:pathLst>
                <a:path w="655129" h="9525">
                  <a:moveTo>
                    <a:pt x="0" y="0"/>
                  </a:moveTo>
                  <a:lnTo>
                    <a:pt x="655130" y="0"/>
                  </a:lnTo>
                </a:path>
              </a:pathLst>
            </a:custGeom>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grpSp>
      <p:grpSp>
        <p:nvGrpSpPr>
          <p:cNvPr id="141" name="Рисунок 749">
            <a:extLst>
              <a:ext uri="{FF2B5EF4-FFF2-40B4-BE49-F238E27FC236}">
                <a16:creationId xmlns:a16="http://schemas.microsoft.com/office/drawing/2014/main" id="{70F7701B-DA59-0F46-9CFB-583FB5DBCA72}"/>
              </a:ext>
            </a:extLst>
          </p:cNvPr>
          <p:cNvGrpSpPr/>
          <p:nvPr/>
        </p:nvGrpSpPr>
        <p:grpSpPr>
          <a:xfrm>
            <a:off x="8317790" y="5877503"/>
            <a:ext cx="542591" cy="674567"/>
            <a:chOff x="5212079" y="2274760"/>
            <a:chExt cx="1977580" cy="2458592"/>
          </a:xfrm>
        </p:grpSpPr>
        <p:sp>
          <p:nvSpPr>
            <p:cNvPr id="142" name="Полилиния 141">
              <a:extLst>
                <a:ext uri="{FF2B5EF4-FFF2-40B4-BE49-F238E27FC236}">
                  <a16:creationId xmlns:a16="http://schemas.microsoft.com/office/drawing/2014/main" id="{3600FCF5-E21E-6149-84FD-D2E5B3C62609}"/>
                </a:ext>
              </a:extLst>
            </p:cNvPr>
            <p:cNvSpPr/>
            <p:nvPr/>
          </p:nvSpPr>
          <p:spPr>
            <a:xfrm>
              <a:off x="6453663" y="3755707"/>
              <a:ext cx="671036" cy="906875"/>
            </a:xfrm>
            <a:custGeom>
              <a:avLst/>
              <a:gdLst>
                <a:gd name="connsiteX0" fmla="*/ 671036 w 671036"/>
                <a:gd name="connsiteY0" fmla="*/ 157067 h 906875"/>
                <a:gd name="connsiteX1" fmla="*/ 671036 w 671036"/>
                <a:gd name="connsiteY1" fmla="*/ 578168 h 906875"/>
                <a:gd name="connsiteX2" fmla="*/ 335566 w 671036"/>
                <a:gd name="connsiteY2" fmla="*/ 906875 h 906875"/>
                <a:gd name="connsiteX3" fmla="*/ 0 w 671036"/>
                <a:gd name="connsiteY3" fmla="*/ 578168 h 906875"/>
                <a:gd name="connsiteX4" fmla="*/ 0 w 671036"/>
                <a:gd name="connsiteY4" fmla="*/ 157163 h 906875"/>
                <a:gd name="connsiteX5" fmla="*/ 335566 w 671036"/>
                <a:gd name="connsiteY5" fmla="*/ 0 h 906875"/>
                <a:gd name="connsiteX6" fmla="*/ 671036 w 671036"/>
                <a:gd name="connsiteY6" fmla="*/ 157067 h 906875"/>
                <a:gd name="connsiteX7" fmla="*/ 577120 w 671036"/>
                <a:gd name="connsiteY7" fmla="*/ 463010 h 906875"/>
                <a:gd name="connsiteX8" fmla="*/ 335566 w 671036"/>
                <a:gd name="connsiteY8" fmla="*/ 221266 h 906875"/>
                <a:gd name="connsiteX9" fmla="*/ 93821 w 671036"/>
                <a:gd name="connsiteY9" fmla="*/ 462820 h 906875"/>
                <a:gd name="connsiteX10" fmla="*/ 335375 w 671036"/>
                <a:gd name="connsiteY10" fmla="*/ 704564 h 906875"/>
                <a:gd name="connsiteX11" fmla="*/ 335566 w 671036"/>
                <a:gd name="connsiteY11" fmla="*/ 704564 h 906875"/>
                <a:gd name="connsiteX12" fmla="*/ 577310 w 671036"/>
                <a:gd name="connsiteY12" fmla="*/ 463201 h 906875"/>
                <a:gd name="connsiteX13" fmla="*/ 577310 w 671036"/>
                <a:gd name="connsiteY13" fmla="*/ 463010 h 90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1036" h="906875">
                  <a:moveTo>
                    <a:pt x="671036" y="157067"/>
                  </a:moveTo>
                  <a:lnTo>
                    <a:pt x="671036" y="578168"/>
                  </a:lnTo>
                  <a:cubicBezTo>
                    <a:pt x="671036" y="712470"/>
                    <a:pt x="445103" y="852392"/>
                    <a:pt x="335566" y="906875"/>
                  </a:cubicBezTo>
                  <a:cubicBezTo>
                    <a:pt x="226028" y="852202"/>
                    <a:pt x="0" y="712089"/>
                    <a:pt x="0" y="578168"/>
                  </a:cubicBezTo>
                  <a:lnTo>
                    <a:pt x="0" y="157163"/>
                  </a:lnTo>
                  <a:cubicBezTo>
                    <a:pt x="126168" y="143380"/>
                    <a:pt x="244202" y="88097"/>
                    <a:pt x="335566" y="0"/>
                  </a:cubicBezTo>
                  <a:cubicBezTo>
                    <a:pt x="426920" y="88049"/>
                    <a:pt x="544906" y="143285"/>
                    <a:pt x="671036" y="157067"/>
                  </a:cubicBezTo>
                  <a:close/>
                  <a:moveTo>
                    <a:pt x="577120" y="463010"/>
                  </a:moveTo>
                  <a:cubicBezTo>
                    <a:pt x="577177" y="329555"/>
                    <a:pt x="469021" y="221323"/>
                    <a:pt x="335566" y="221266"/>
                  </a:cubicBezTo>
                  <a:cubicBezTo>
                    <a:pt x="202111" y="221209"/>
                    <a:pt x="93879" y="329365"/>
                    <a:pt x="93821" y="462820"/>
                  </a:cubicBezTo>
                  <a:cubicBezTo>
                    <a:pt x="93774" y="596275"/>
                    <a:pt x="201921" y="704507"/>
                    <a:pt x="335375" y="704564"/>
                  </a:cubicBezTo>
                  <a:cubicBezTo>
                    <a:pt x="335442" y="704564"/>
                    <a:pt x="335499" y="704564"/>
                    <a:pt x="335566" y="704564"/>
                  </a:cubicBezTo>
                  <a:cubicBezTo>
                    <a:pt x="468973" y="704669"/>
                    <a:pt x="577205" y="596608"/>
                    <a:pt x="577310" y="463201"/>
                  </a:cubicBezTo>
                  <a:cubicBezTo>
                    <a:pt x="577310" y="463134"/>
                    <a:pt x="577310" y="463077"/>
                    <a:pt x="577310" y="463010"/>
                  </a:cubicBezTo>
                  <a:close/>
                </a:path>
              </a:pathLst>
            </a:custGeom>
            <a:solidFill>
              <a:srgbClr val="009640"/>
            </a:solidFill>
            <a:ln w="9525" cap="flat">
              <a:no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143" name="Полилиния 142">
              <a:extLst>
                <a:ext uri="{FF2B5EF4-FFF2-40B4-BE49-F238E27FC236}">
                  <a16:creationId xmlns:a16="http://schemas.microsoft.com/office/drawing/2014/main" id="{11DA3C50-EF2A-7645-9FC6-FDF87B3A44C7}"/>
                </a:ext>
              </a:extLst>
            </p:cNvPr>
            <p:cNvSpPr/>
            <p:nvPr/>
          </p:nvSpPr>
          <p:spPr>
            <a:xfrm>
              <a:off x="6595395" y="4024693"/>
              <a:ext cx="388048" cy="388048"/>
            </a:xfrm>
            <a:custGeom>
              <a:avLst/>
              <a:gdLst>
                <a:gd name="connsiteX0" fmla="*/ 194024 w 388048"/>
                <a:gd name="connsiteY0" fmla="*/ 0 h 388048"/>
                <a:gd name="connsiteX1" fmla="*/ 388049 w 388048"/>
                <a:gd name="connsiteY1" fmla="*/ 194024 h 388048"/>
                <a:gd name="connsiteX2" fmla="*/ 194024 w 388048"/>
                <a:gd name="connsiteY2" fmla="*/ 388048 h 388048"/>
                <a:gd name="connsiteX3" fmla="*/ 0 w 388048"/>
                <a:gd name="connsiteY3" fmla="*/ 194024 h 388048"/>
                <a:gd name="connsiteX4" fmla="*/ 193834 w 388048"/>
                <a:gd name="connsiteY4" fmla="*/ 0 h 388048"/>
                <a:gd name="connsiteX5" fmla="*/ 194024 w 388048"/>
                <a:gd name="connsiteY5" fmla="*/ 0 h 38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048" h="388048">
                  <a:moveTo>
                    <a:pt x="194024" y="0"/>
                  </a:moveTo>
                  <a:cubicBezTo>
                    <a:pt x="301180" y="0"/>
                    <a:pt x="388049" y="86868"/>
                    <a:pt x="388049" y="194024"/>
                  </a:cubicBezTo>
                  <a:cubicBezTo>
                    <a:pt x="388049" y="301180"/>
                    <a:pt x="301180" y="388048"/>
                    <a:pt x="194024" y="388048"/>
                  </a:cubicBezTo>
                  <a:cubicBezTo>
                    <a:pt x="86868" y="388048"/>
                    <a:pt x="0" y="301180"/>
                    <a:pt x="0" y="194024"/>
                  </a:cubicBezTo>
                  <a:cubicBezTo>
                    <a:pt x="-57" y="86916"/>
                    <a:pt x="86725" y="57"/>
                    <a:pt x="193834" y="0"/>
                  </a:cubicBezTo>
                  <a:cubicBezTo>
                    <a:pt x="193900" y="0"/>
                    <a:pt x="193958" y="0"/>
                    <a:pt x="194024" y="0"/>
                  </a:cubicBezTo>
                  <a:close/>
                </a:path>
              </a:pathLst>
            </a:custGeom>
            <a:solidFill>
              <a:srgbClr val="FFDF43"/>
            </a:solidFill>
            <a:ln w="9525" cap="flat">
              <a:no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144" name="Полилиния 143">
              <a:extLst>
                <a:ext uri="{FF2B5EF4-FFF2-40B4-BE49-F238E27FC236}">
                  <a16:creationId xmlns:a16="http://schemas.microsoft.com/office/drawing/2014/main" id="{2563471F-4ECC-B948-8DDC-D558351A6DCE}"/>
                </a:ext>
              </a:extLst>
            </p:cNvPr>
            <p:cNvSpPr/>
            <p:nvPr/>
          </p:nvSpPr>
          <p:spPr>
            <a:xfrm>
              <a:off x="6389274" y="3661314"/>
              <a:ext cx="799623" cy="1072038"/>
            </a:xfrm>
            <a:custGeom>
              <a:avLst/>
              <a:gdLst>
                <a:gd name="connsiteX0" fmla="*/ 590645 w 799623"/>
                <a:gd name="connsiteY0" fmla="*/ 146494 h 1072038"/>
                <a:gd name="connsiteX1" fmla="*/ 799624 w 799623"/>
                <a:gd name="connsiteY1" fmla="*/ 190976 h 1072038"/>
                <a:gd name="connsiteX2" fmla="*/ 799624 w 799623"/>
                <a:gd name="connsiteY2" fmla="*/ 672560 h 1072038"/>
                <a:gd name="connsiteX3" fmla="*/ 599599 w 799623"/>
                <a:gd name="connsiteY3" fmla="*/ 955072 h 1072038"/>
                <a:gd name="connsiteX4" fmla="*/ 399574 w 799623"/>
                <a:gd name="connsiteY4" fmla="*/ 1072039 h 1072038"/>
                <a:gd name="connsiteX5" fmla="*/ 156781 w 799623"/>
                <a:gd name="connsiteY5" fmla="*/ 922020 h 1072038"/>
                <a:gd name="connsiteX6" fmla="*/ 61531 w 799623"/>
                <a:gd name="connsiteY6" fmla="*/ 826770 h 1072038"/>
                <a:gd name="connsiteX7" fmla="*/ 61531 w 799623"/>
                <a:gd name="connsiteY7" fmla="*/ 826770 h 1072038"/>
                <a:gd name="connsiteX8" fmla="*/ 9525 w 799623"/>
                <a:gd name="connsiteY8" fmla="*/ 731520 h 1072038"/>
                <a:gd name="connsiteX9" fmla="*/ 0 w 799623"/>
                <a:gd name="connsiteY9" fmla="*/ 672560 h 1072038"/>
                <a:gd name="connsiteX10" fmla="*/ 0 w 799623"/>
                <a:gd name="connsiteY10" fmla="*/ 190976 h 1072038"/>
                <a:gd name="connsiteX11" fmla="*/ 399383 w 799623"/>
                <a:gd name="connsiteY11" fmla="*/ 0 h 1072038"/>
                <a:gd name="connsiteX12" fmla="*/ 399383 w 799623"/>
                <a:gd name="connsiteY12" fmla="*/ 0 h 1072038"/>
                <a:gd name="connsiteX13" fmla="*/ 494633 w 799623"/>
                <a:gd name="connsiteY13" fmla="*/ 90964 h 1072038"/>
                <a:gd name="connsiteX14" fmla="*/ 590645 w 799623"/>
                <a:gd name="connsiteY14" fmla="*/ 146494 h 1072038"/>
                <a:gd name="connsiteX15" fmla="*/ 735425 w 799623"/>
                <a:gd name="connsiteY15" fmla="*/ 672560 h 1072038"/>
                <a:gd name="connsiteX16" fmla="*/ 735425 w 799623"/>
                <a:gd name="connsiteY16" fmla="*/ 251555 h 1072038"/>
                <a:gd name="connsiteX17" fmla="*/ 399955 w 799623"/>
                <a:gd name="connsiteY17" fmla="*/ 94392 h 1072038"/>
                <a:gd name="connsiteX18" fmla="*/ 64389 w 799623"/>
                <a:gd name="connsiteY18" fmla="*/ 251555 h 1072038"/>
                <a:gd name="connsiteX19" fmla="*/ 64389 w 799623"/>
                <a:gd name="connsiteY19" fmla="*/ 672560 h 1072038"/>
                <a:gd name="connsiteX20" fmla="*/ 399955 w 799623"/>
                <a:gd name="connsiteY20" fmla="*/ 1001268 h 1072038"/>
                <a:gd name="connsiteX21" fmla="*/ 735425 w 799623"/>
                <a:gd name="connsiteY21" fmla="*/ 672560 h 1072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99623" h="1072038">
                  <a:moveTo>
                    <a:pt x="590645" y="146494"/>
                  </a:moveTo>
                  <a:cubicBezTo>
                    <a:pt x="656377" y="175917"/>
                    <a:pt x="727605" y="191071"/>
                    <a:pt x="799624" y="190976"/>
                  </a:cubicBezTo>
                  <a:lnTo>
                    <a:pt x="799624" y="672560"/>
                  </a:lnTo>
                  <a:cubicBezTo>
                    <a:pt x="799624" y="782955"/>
                    <a:pt x="699802" y="882777"/>
                    <a:pt x="599599" y="955072"/>
                  </a:cubicBezTo>
                  <a:cubicBezTo>
                    <a:pt x="536638" y="1000087"/>
                    <a:pt x="469678" y="1039244"/>
                    <a:pt x="399574" y="1072039"/>
                  </a:cubicBezTo>
                  <a:cubicBezTo>
                    <a:pt x="313115" y="1031595"/>
                    <a:pt x="231638" y="981246"/>
                    <a:pt x="156781" y="922020"/>
                  </a:cubicBezTo>
                  <a:cubicBezTo>
                    <a:pt x="121586" y="893912"/>
                    <a:pt x="89640" y="861965"/>
                    <a:pt x="61531" y="826770"/>
                  </a:cubicBezTo>
                  <a:lnTo>
                    <a:pt x="61531" y="826770"/>
                  </a:lnTo>
                  <a:cubicBezTo>
                    <a:pt x="38624" y="798395"/>
                    <a:pt x="21012" y="766134"/>
                    <a:pt x="9525" y="731520"/>
                  </a:cubicBezTo>
                  <a:cubicBezTo>
                    <a:pt x="3381" y="712460"/>
                    <a:pt x="172" y="692582"/>
                    <a:pt x="0" y="672560"/>
                  </a:cubicBezTo>
                  <a:lnTo>
                    <a:pt x="0" y="190976"/>
                  </a:lnTo>
                  <a:cubicBezTo>
                    <a:pt x="155191" y="191157"/>
                    <a:pt x="302095" y="120910"/>
                    <a:pt x="399383" y="0"/>
                  </a:cubicBezTo>
                  <a:lnTo>
                    <a:pt x="399383" y="0"/>
                  </a:lnTo>
                  <a:cubicBezTo>
                    <a:pt x="427139" y="34242"/>
                    <a:pt x="459143" y="64818"/>
                    <a:pt x="494633" y="90964"/>
                  </a:cubicBezTo>
                  <a:cubicBezTo>
                    <a:pt x="524485" y="112966"/>
                    <a:pt x="556688" y="131588"/>
                    <a:pt x="590645" y="146494"/>
                  </a:cubicBezTo>
                  <a:close/>
                  <a:moveTo>
                    <a:pt x="735425" y="672560"/>
                  </a:moveTo>
                  <a:lnTo>
                    <a:pt x="735425" y="251555"/>
                  </a:lnTo>
                  <a:cubicBezTo>
                    <a:pt x="609286" y="237754"/>
                    <a:pt x="491299" y="182470"/>
                    <a:pt x="399955" y="94392"/>
                  </a:cubicBezTo>
                  <a:cubicBezTo>
                    <a:pt x="308591" y="182489"/>
                    <a:pt x="190557" y="237772"/>
                    <a:pt x="64389" y="251555"/>
                  </a:cubicBezTo>
                  <a:lnTo>
                    <a:pt x="64389" y="672560"/>
                  </a:lnTo>
                  <a:cubicBezTo>
                    <a:pt x="64389" y="806482"/>
                    <a:pt x="290417" y="946594"/>
                    <a:pt x="399955" y="1001268"/>
                  </a:cubicBezTo>
                  <a:cubicBezTo>
                    <a:pt x="509683" y="946690"/>
                    <a:pt x="735425" y="806767"/>
                    <a:pt x="735425" y="672560"/>
                  </a:cubicBezTo>
                  <a:close/>
                </a:path>
              </a:pathLst>
            </a:custGeom>
            <a:solidFill>
              <a:srgbClr val="009640"/>
            </a:solidFill>
            <a:ln w="9525" cap="flat">
              <a:no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145" name="Полилиния 144">
              <a:extLst>
                <a:ext uri="{FF2B5EF4-FFF2-40B4-BE49-F238E27FC236}">
                  <a16:creationId xmlns:a16="http://schemas.microsoft.com/office/drawing/2014/main" id="{5715B381-0F56-234B-8210-3F926231CB93}"/>
                </a:ext>
              </a:extLst>
            </p:cNvPr>
            <p:cNvSpPr/>
            <p:nvPr/>
          </p:nvSpPr>
          <p:spPr>
            <a:xfrm>
              <a:off x="6884669" y="2465260"/>
              <a:ext cx="95250" cy="1343025"/>
            </a:xfrm>
            <a:custGeom>
              <a:avLst/>
              <a:gdLst>
                <a:gd name="connsiteX0" fmla="*/ 95250 w 95250"/>
                <a:gd name="connsiteY0" fmla="*/ 0 h 1343025"/>
                <a:gd name="connsiteX1" fmla="*/ 95250 w 95250"/>
                <a:gd name="connsiteY1" fmla="*/ 1343025 h 1343025"/>
                <a:gd name="connsiteX2" fmla="*/ 0 w 95250"/>
                <a:gd name="connsiteY2" fmla="*/ 1287494 h 1343025"/>
                <a:gd name="connsiteX3" fmla="*/ 0 w 95250"/>
                <a:gd name="connsiteY3" fmla="*/ 0 h 1343025"/>
              </a:gdLst>
              <a:ahLst/>
              <a:cxnLst>
                <a:cxn ang="0">
                  <a:pos x="connsiteX0" y="connsiteY0"/>
                </a:cxn>
                <a:cxn ang="0">
                  <a:pos x="connsiteX1" y="connsiteY1"/>
                </a:cxn>
                <a:cxn ang="0">
                  <a:pos x="connsiteX2" y="connsiteY2"/>
                </a:cxn>
                <a:cxn ang="0">
                  <a:pos x="connsiteX3" y="connsiteY3"/>
                </a:cxn>
              </a:cxnLst>
              <a:rect l="l" t="t" r="r" b="b"/>
              <a:pathLst>
                <a:path w="95250" h="1343025">
                  <a:moveTo>
                    <a:pt x="95250" y="0"/>
                  </a:moveTo>
                  <a:lnTo>
                    <a:pt x="95250" y="1343025"/>
                  </a:lnTo>
                  <a:cubicBezTo>
                    <a:pt x="61560" y="1328071"/>
                    <a:pt x="29613" y="1309449"/>
                    <a:pt x="0" y="1287494"/>
                  </a:cubicBezTo>
                  <a:lnTo>
                    <a:pt x="0" y="0"/>
                  </a:lnTo>
                  <a:close/>
                </a:path>
              </a:pathLst>
            </a:custGeom>
            <a:solidFill>
              <a:srgbClr val="FFF7B2"/>
            </a:solidFill>
            <a:ln w="9525" cap="flat">
              <a:no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146" name="Полилиния 145">
              <a:extLst>
                <a:ext uri="{FF2B5EF4-FFF2-40B4-BE49-F238E27FC236}">
                  <a16:creationId xmlns:a16="http://schemas.microsoft.com/office/drawing/2014/main" id="{85B100D2-F30A-C94F-B21D-92413B2F7533}"/>
                </a:ext>
              </a:extLst>
            </p:cNvPr>
            <p:cNvSpPr/>
            <p:nvPr/>
          </p:nvSpPr>
          <p:spPr>
            <a:xfrm>
              <a:off x="6547770" y="3977068"/>
              <a:ext cx="483298" cy="483298"/>
            </a:xfrm>
            <a:custGeom>
              <a:avLst/>
              <a:gdLst>
                <a:gd name="connsiteX0" fmla="*/ 241649 w 483298"/>
                <a:gd name="connsiteY0" fmla="*/ 0 h 483298"/>
                <a:gd name="connsiteX1" fmla="*/ 483299 w 483298"/>
                <a:gd name="connsiteY1" fmla="*/ 241649 h 483298"/>
                <a:gd name="connsiteX2" fmla="*/ 241649 w 483298"/>
                <a:gd name="connsiteY2" fmla="*/ 483298 h 483298"/>
                <a:gd name="connsiteX3" fmla="*/ 0 w 483298"/>
                <a:gd name="connsiteY3" fmla="*/ 241649 h 483298"/>
                <a:gd name="connsiteX4" fmla="*/ 241459 w 483298"/>
                <a:gd name="connsiteY4" fmla="*/ 0 h 483298"/>
                <a:gd name="connsiteX5" fmla="*/ 241649 w 483298"/>
                <a:gd name="connsiteY5" fmla="*/ 0 h 483298"/>
                <a:gd name="connsiteX6" fmla="*/ 435578 w 483298"/>
                <a:gd name="connsiteY6" fmla="*/ 241649 h 483298"/>
                <a:gd name="connsiteX7" fmla="*/ 241649 w 483298"/>
                <a:gd name="connsiteY7" fmla="*/ 47530 h 483298"/>
                <a:gd name="connsiteX8" fmla="*/ 47530 w 483298"/>
                <a:gd name="connsiteY8" fmla="*/ 241459 h 483298"/>
                <a:gd name="connsiteX9" fmla="*/ 241459 w 483298"/>
                <a:gd name="connsiteY9" fmla="*/ 435578 h 483298"/>
                <a:gd name="connsiteX10" fmla="*/ 241649 w 483298"/>
                <a:gd name="connsiteY10" fmla="*/ 435578 h 483298"/>
                <a:gd name="connsiteX11" fmla="*/ 435578 w 483298"/>
                <a:gd name="connsiteY11" fmla="*/ 241649 h 483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3298" h="483298">
                  <a:moveTo>
                    <a:pt x="241649" y="0"/>
                  </a:moveTo>
                  <a:cubicBezTo>
                    <a:pt x="375104" y="0"/>
                    <a:pt x="483299" y="108194"/>
                    <a:pt x="483299" y="241649"/>
                  </a:cubicBezTo>
                  <a:cubicBezTo>
                    <a:pt x="483299" y="375104"/>
                    <a:pt x="375104" y="483298"/>
                    <a:pt x="241649" y="483298"/>
                  </a:cubicBezTo>
                  <a:cubicBezTo>
                    <a:pt x="108195" y="483298"/>
                    <a:pt x="0" y="375104"/>
                    <a:pt x="0" y="241649"/>
                  </a:cubicBezTo>
                  <a:cubicBezTo>
                    <a:pt x="-57" y="108242"/>
                    <a:pt x="108052" y="57"/>
                    <a:pt x="241459" y="0"/>
                  </a:cubicBezTo>
                  <a:cubicBezTo>
                    <a:pt x="241525" y="0"/>
                    <a:pt x="241583" y="0"/>
                    <a:pt x="241649" y="0"/>
                  </a:cubicBezTo>
                  <a:close/>
                  <a:moveTo>
                    <a:pt x="435578" y="241649"/>
                  </a:moveTo>
                  <a:cubicBezTo>
                    <a:pt x="435635" y="134493"/>
                    <a:pt x="348805" y="47587"/>
                    <a:pt x="241649" y="47530"/>
                  </a:cubicBezTo>
                  <a:cubicBezTo>
                    <a:pt x="134493" y="47472"/>
                    <a:pt x="47587" y="134303"/>
                    <a:pt x="47530" y="241459"/>
                  </a:cubicBezTo>
                  <a:cubicBezTo>
                    <a:pt x="47473" y="348615"/>
                    <a:pt x="134303" y="435521"/>
                    <a:pt x="241459" y="435578"/>
                  </a:cubicBezTo>
                  <a:cubicBezTo>
                    <a:pt x="241525" y="435578"/>
                    <a:pt x="241583" y="435578"/>
                    <a:pt x="241649" y="435578"/>
                  </a:cubicBezTo>
                  <a:cubicBezTo>
                    <a:pt x="348749" y="435578"/>
                    <a:pt x="435578" y="348758"/>
                    <a:pt x="435578" y="241649"/>
                  </a:cubicBezTo>
                  <a:close/>
                </a:path>
              </a:pathLst>
            </a:custGeom>
            <a:solidFill>
              <a:srgbClr val="FFFFFF"/>
            </a:solidFill>
            <a:ln w="9525" cap="flat">
              <a:no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147" name="Полилиния 146">
              <a:extLst>
                <a:ext uri="{FF2B5EF4-FFF2-40B4-BE49-F238E27FC236}">
                  <a16:creationId xmlns:a16="http://schemas.microsoft.com/office/drawing/2014/main" id="{20C0E20A-1915-C043-96D6-68D0D4E265C4}"/>
                </a:ext>
              </a:extLst>
            </p:cNvPr>
            <p:cNvSpPr/>
            <p:nvPr/>
          </p:nvSpPr>
          <p:spPr>
            <a:xfrm>
              <a:off x="6789419" y="2370010"/>
              <a:ext cx="95250" cy="1382267"/>
            </a:xfrm>
            <a:custGeom>
              <a:avLst/>
              <a:gdLst>
                <a:gd name="connsiteX0" fmla="*/ 95250 w 95250"/>
                <a:gd name="connsiteY0" fmla="*/ 95250 h 1382267"/>
                <a:gd name="connsiteX1" fmla="*/ 95250 w 95250"/>
                <a:gd name="connsiteY1" fmla="*/ 1382268 h 1382267"/>
                <a:gd name="connsiteX2" fmla="*/ 0 w 95250"/>
                <a:gd name="connsiteY2" fmla="*/ 1291304 h 1382267"/>
                <a:gd name="connsiteX3" fmla="*/ 0 w 95250"/>
                <a:gd name="connsiteY3" fmla="*/ 1291304 h 1382267"/>
                <a:gd name="connsiteX4" fmla="*/ 0 w 95250"/>
                <a:gd name="connsiteY4" fmla="*/ 0 h 1382267"/>
                <a:gd name="connsiteX5" fmla="*/ 95250 w 95250"/>
                <a:gd name="connsiteY5" fmla="*/ 0 h 138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1382267">
                  <a:moveTo>
                    <a:pt x="95250" y="95250"/>
                  </a:moveTo>
                  <a:lnTo>
                    <a:pt x="95250" y="1382268"/>
                  </a:lnTo>
                  <a:cubicBezTo>
                    <a:pt x="59760" y="1356122"/>
                    <a:pt x="27756" y="1325546"/>
                    <a:pt x="0" y="1291304"/>
                  </a:cubicBezTo>
                  <a:lnTo>
                    <a:pt x="0" y="1291304"/>
                  </a:lnTo>
                  <a:lnTo>
                    <a:pt x="0" y="0"/>
                  </a:lnTo>
                  <a:lnTo>
                    <a:pt x="95250" y="0"/>
                  </a:lnTo>
                  <a:close/>
                </a:path>
              </a:pathLst>
            </a:custGeom>
            <a:solidFill>
              <a:srgbClr val="FFF7B2"/>
            </a:solidFill>
            <a:ln w="9525" cap="flat">
              <a:no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148" name="Полилиния 147">
              <a:extLst>
                <a:ext uri="{FF2B5EF4-FFF2-40B4-BE49-F238E27FC236}">
                  <a16:creationId xmlns:a16="http://schemas.microsoft.com/office/drawing/2014/main" id="{939B5114-EB8B-BE45-A601-EF2745A4CF4E}"/>
                </a:ext>
              </a:extLst>
            </p:cNvPr>
            <p:cNvSpPr/>
            <p:nvPr/>
          </p:nvSpPr>
          <p:spPr>
            <a:xfrm>
              <a:off x="5212079" y="2274760"/>
              <a:ext cx="1577339" cy="2118074"/>
            </a:xfrm>
            <a:custGeom>
              <a:avLst/>
              <a:gdLst>
                <a:gd name="connsiteX0" fmla="*/ 1577340 w 1577339"/>
                <a:gd name="connsiteY0" fmla="*/ 95250 h 2118074"/>
                <a:gd name="connsiteX1" fmla="*/ 1577340 w 1577339"/>
                <a:gd name="connsiteY1" fmla="*/ 1386554 h 2118074"/>
                <a:gd name="connsiteX2" fmla="*/ 1577340 w 1577339"/>
                <a:gd name="connsiteY2" fmla="*/ 1386554 h 2118074"/>
                <a:gd name="connsiteX3" fmla="*/ 1177957 w 1577339"/>
                <a:gd name="connsiteY3" fmla="*/ 1577531 h 2118074"/>
                <a:gd name="connsiteX4" fmla="*/ 1177957 w 1577339"/>
                <a:gd name="connsiteY4" fmla="*/ 2059114 h 2118074"/>
                <a:gd name="connsiteX5" fmla="*/ 1187482 w 1577339"/>
                <a:gd name="connsiteY5" fmla="*/ 2118074 h 2118074"/>
                <a:gd name="connsiteX6" fmla="*/ 0 w 1577339"/>
                <a:gd name="connsiteY6" fmla="*/ 2118074 h 2118074"/>
                <a:gd name="connsiteX7" fmla="*/ 0 w 1577339"/>
                <a:gd name="connsiteY7" fmla="*/ 0 h 2118074"/>
                <a:gd name="connsiteX8" fmla="*/ 1577340 w 1577339"/>
                <a:gd name="connsiteY8" fmla="*/ 0 h 211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7339" h="2118074">
                  <a:moveTo>
                    <a:pt x="1577340" y="95250"/>
                  </a:moveTo>
                  <a:lnTo>
                    <a:pt x="1577340" y="1386554"/>
                  </a:lnTo>
                  <a:lnTo>
                    <a:pt x="1577340" y="1386554"/>
                  </a:lnTo>
                  <a:cubicBezTo>
                    <a:pt x="1480052" y="1507465"/>
                    <a:pt x="1333148" y="1577712"/>
                    <a:pt x="1177957" y="1577531"/>
                  </a:cubicBezTo>
                  <a:lnTo>
                    <a:pt x="1177957" y="2059114"/>
                  </a:lnTo>
                  <a:cubicBezTo>
                    <a:pt x="1178128" y="2079136"/>
                    <a:pt x="1181338" y="2099015"/>
                    <a:pt x="1187482" y="2118074"/>
                  </a:cubicBezTo>
                  <a:lnTo>
                    <a:pt x="0" y="2118074"/>
                  </a:lnTo>
                  <a:lnTo>
                    <a:pt x="0" y="0"/>
                  </a:lnTo>
                  <a:lnTo>
                    <a:pt x="1577340" y="0"/>
                  </a:lnTo>
                  <a:close/>
                </a:path>
              </a:pathLst>
            </a:custGeom>
            <a:solidFill>
              <a:srgbClr val="FFFFFF"/>
            </a:solidFill>
            <a:ln w="9525" cap="flat">
              <a:no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149" name="Полилиния 148">
              <a:extLst>
                <a:ext uri="{FF2B5EF4-FFF2-40B4-BE49-F238E27FC236}">
                  <a16:creationId xmlns:a16="http://schemas.microsoft.com/office/drawing/2014/main" id="{69FE5694-203C-4548-98AD-655EE75D2EA7}"/>
                </a:ext>
              </a:extLst>
            </p:cNvPr>
            <p:cNvSpPr/>
            <p:nvPr/>
          </p:nvSpPr>
          <p:spPr>
            <a:xfrm>
              <a:off x="5402579" y="4487989"/>
              <a:ext cx="1144047" cy="95250"/>
            </a:xfrm>
            <a:custGeom>
              <a:avLst/>
              <a:gdLst>
                <a:gd name="connsiteX0" fmla="*/ 1144048 w 1144047"/>
                <a:gd name="connsiteY0" fmla="*/ 95250 h 95250"/>
                <a:gd name="connsiteX1" fmla="*/ 0 w 1144047"/>
                <a:gd name="connsiteY1" fmla="*/ 95250 h 95250"/>
                <a:gd name="connsiteX2" fmla="*/ 0 w 1144047"/>
                <a:gd name="connsiteY2" fmla="*/ 0 h 95250"/>
                <a:gd name="connsiteX3" fmla="*/ 1048702 w 1144047"/>
                <a:gd name="connsiteY3" fmla="*/ 0 h 95250"/>
                <a:gd name="connsiteX4" fmla="*/ 1144048 w 1144047"/>
                <a:gd name="connsiteY4" fmla="*/ 9525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4047" h="95250">
                  <a:moveTo>
                    <a:pt x="1144048" y="95250"/>
                  </a:moveTo>
                  <a:lnTo>
                    <a:pt x="0" y="95250"/>
                  </a:lnTo>
                  <a:lnTo>
                    <a:pt x="0" y="0"/>
                  </a:lnTo>
                  <a:lnTo>
                    <a:pt x="1048702" y="0"/>
                  </a:lnTo>
                  <a:cubicBezTo>
                    <a:pt x="1076839" y="35205"/>
                    <a:pt x="1108815" y="67151"/>
                    <a:pt x="1144048" y="95250"/>
                  </a:cubicBezTo>
                  <a:close/>
                </a:path>
              </a:pathLst>
            </a:custGeom>
            <a:solidFill>
              <a:srgbClr val="FFF7B2"/>
            </a:solidFill>
            <a:ln w="9525" cap="flat">
              <a:no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150" name="Полилиния 149">
              <a:extLst>
                <a:ext uri="{FF2B5EF4-FFF2-40B4-BE49-F238E27FC236}">
                  <a16:creationId xmlns:a16="http://schemas.microsoft.com/office/drawing/2014/main" id="{9AB10857-95CB-A14B-BC61-14F83CB55E1E}"/>
                </a:ext>
              </a:extLst>
            </p:cNvPr>
            <p:cNvSpPr/>
            <p:nvPr/>
          </p:nvSpPr>
          <p:spPr>
            <a:xfrm>
              <a:off x="5307329" y="4392739"/>
              <a:ext cx="1143857" cy="95250"/>
            </a:xfrm>
            <a:custGeom>
              <a:avLst/>
              <a:gdLst>
                <a:gd name="connsiteX0" fmla="*/ 1143857 w 1143857"/>
                <a:gd name="connsiteY0" fmla="*/ 95250 h 95250"/>
                <a:gd name="connsiteX1" fmla="*/ 0 w 1143857"/>
                <a:gd name="connsiteY1" fmla="*/ 95250 h 95250"/>
                <a:gd name="connsiteX2" fmla="*/ 0 w 1143857"/>
                <a:gd name="connsiteY2" fmla="*/ 0 h 95250"/>
                <a:gd name="connsiteX3" fmla="*/ 1091851 w 1143857"/>
                <a:gd name="connsiteY3" fmla="*/ 0 h 95250"/>
                <a:gd name="connsiteX4" fmla="*/ 1143857 w 1143857"/>
                <a:gd name="connsiteY4" fmla="*/ 9525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857" h="95250">
                  <a:moveTo>
                    <a:pt x="1143857" y="95250"/>
                  </a:moveTo>
                  <a:lnTo>
                    <a:pt x="0" y="95250"/>
                  </a:lnTo>
                  <a:lnTo>
                    <a:pt x="0" y="0"/>
                  </a:lnTo>
                  <a:lnTo>
                    <a:pt x="1091851" y="0"/>
                  </a:lnTo>
                  <a:cubicBezTo>
                    <a:pt x="1103338" y="34614"/>
                    <a:pt x="1120950" y="66875"/>
                    <a:pt x="1143857" y="95250"/>
                  </a:cubicBezTo>
                  <a:close/>
                </a:path>
              </a:pathLst>
            </a:custGeom>
            <a:solidFill>
              <a:srgbClr val="FFF7B2"/>
            </a:solidFill>
            <a:ln w="9525" cap="flat">
              <a:no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151" name="Полилиния 150">
              <a:extLst>
                <a:ext uri="{FF2B5EF4-FFF2-40B4-BE49-F238E27FC236}">
                  <a16:creationId xmlns:a16="http://schemas.microsoft.com/office/drawing/2014/main" id="{7FE21D2C-EF78-BB4A-9197-2F7E8FDB55C2}"/>
                </a:ext>
              </a:extLst>
            </p:cNvPr>
            <p:cNvSpPr/>
            <p:nvPr/>
          </p:nvSpPr>
          <p:spPr>
            <a:xfrm>
              <a:off x="5212079" y="2274760"/>
              <a:ext cx="1577339" cy="2117978"/>
            </a:xfrm>
            <a:custGeom>
              <a:avLst/>
              <a:gdLst>
                <a:gd name="connsiteX0" fmla="*/ 1187101 w 1577339"/>
                <a:gd name="connsiteY0" fmla="*/ 2117979 h 2117978"/>
                <a:gd name="connsiteX1" fmla="*/ 95250 w 1577339"/>
                <a:gd name="connsiteY1" fmla="*/ 2117979 h 2117978"/>
                <a:gd name="connsiteX2" fmla="*/ 0 w 1577339"/>
                <a:gd name="connsiteY2" fmla="*/ 2117979 h 2117978"/>
                <a:gd name="connsiteX3" fmla="*/ 0 w 1577339"/>
                <a:gd name="connsiteY3" fmla="*/ 0 h 2117978"/>
                <a:gd name="connsiteX4" fmla="*/ 1577340 w 1577339"/>
                <a:gd name="connsiteY4" fmla="*/ 0 h 2117978"/>
                <a:gd name="connsiteX5" fmla="*/ 1577340 w 1577339"/>
                <a:gd name="connsiteY5" fmla="*/ 95250 h 2117978"/>
                <a:gd name="connsiteX6" fmla="*/ 1577340 w 1577339"/>
                <a:gd name="connsiteY6" fmla="*/ 1386554 h 211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7339" h="2117978">
                  <a:moveTo>
                    <a:pt x="1187101" y="2117979"/>
                  </a:moveTo>
                  <a:lnTo>
                    <a:pt x="95250" y="2117979"/>
                  </a:lnTo>
                  <a:lnTo>
                    <a:pt x="0" y="2117979"/>
                  </a:lnTo>
                  <a:lnTo>
                    <a:pt x="0" y="0"/>
                  </a:lnTo>
                  <a:lnTo>
                    <a:pt x="1577340" y="0"/>
                  </a:lnTo>
                  <a:lnTo>
                    <a:pt x="1577340" y="95250"/>
                  </a:lnTo>
                  <a:lnTo>
                    <a:pt x="1577340" y="1386554"/>
                  </a:lnTo>
                </a:path>
              </a:pathLst>
            </a:custGeom>
            <a:noFill/>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152" name="Полилиния 151">
              <a:extLst>
                <a:ext uri="{FF2B5EF4-FFF2-40B4-BE49-F238E27FC236}">
                  <a16:creationId xmlns:a16="http://schemas.microsoft.com/office/drawing/2014/main" id="{00A7EA57-B0CE-6B4B-BBE3-ED2117DA348E}"/>
                </a:ext>
              </a:extLst>
            </p:cNvPr>
            <p:cNvSpPr/>
            <p:nvPr/>
          </p:nvSpPr>
          <p:spPr>
            <a:xfrm>
              <a:off x="5307329" y="4392739"/>
              <a:ext cx="1143857" cy="95250"/>
            </a:xfrm>
            <a:custGeom>
              <a:avLst/>
              <a:gdLst>
                <a:gd name="connsiteX0" fmla="*/ 1143857 w 1143857"/>
                <a:gd name="connsiteY0" fmla="*/ 95250 h 95250"/>
                <a:gd name="connsiteX1" fmla="*/ 95250 w 1143857"/>
                <a:gd name="connsiteY1" fmla="*/ 95250 h 95250"/>
                <a:gd name="connsiteX2" fmla="*/ 0 w 1143857"/>
                <a:gd name="connsiteY2" fmla="*/ 95250 h 95250"/>
                <a:gd name="connsiteX3" fmla="*/ 0 w 1143857"/>
                <a:gd name="connsiteY3" fmla="*/ 0 h 95250"/>
              </a:gdLst>
              <a:ahLst/>
              <a:cxnLst>
                <a:cxn ang="0">
                  <a:pos x="connsiteX0" y="connsiteY0"/>
                </a:cxn>
                <a:cxn ang="0">
                  <a:pos x="connsiteX1" y="connsiteY1"/>
                </a:cxn>
                <a:cxn ang="0">
                  <a:pos x="connsiteX2" y="connsiteY2"/>
                </a:cxn>
                <a:cxn ang="0">
                  <a:pos x="connsiteX3" y="connsiteY3"/>
                </a:cxn>
              </a:cxnLst>
              <a:rect l="l" t="t" r="r" b="b"/>
              <a:pathLst>
                <a:path w="1143857" h="95250">
                  <a:moveTo>
                    <a:pt x="1143857" y="95250"/>
                  </a:moveTo>
                  <a:lnTo>
                    <a:pt x="95250" y="95250"/>
                  </a:lnTo>
                  <a:lnTo>
                    <a:pt x="0" y="95250"/>
                  </a:lnTo>
                  <a:lnTo>
                    <a:pt x="0" y="0"/>
                  </a:lnTo>
                </a:path>
              </a:pathLst>
            </a:custGeom>
            <a:noFill/>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153" name="Полилиния 152">
              <a:extLst>
                <a:ext uri="{FF2B5EF4-FFF2-40B4-BE49-F238E27FC236}">
                  <a16:creationId xmlns:a16="http://schemas.microsoft.com/office/drawing/2014/main" id="{3149C5F9-1FE5-9E42-9FAF-DFB5F55EE26D}"/>
                </a:ext>
              </a:extLst>
            </p:cNvPr>
            <p:cNvSpPr/>
            <p:nvPr/>
          </p:nvSpPr>
          <p:spPr>
            <a:xfrm>
              <a:off x="6789419" y="2370010"/>
              <a:ext cx="95250" cy="1382267"/>
            </a:xfrm>
            <a:custGeom>
              <a:avLst/>
              <a:gdLst>
                <a:gd name="connsiteX0" fmla="*/ 0 w 95250"/>
                <a:gd name="connsiteY0" fmla="*/ 0 h 1382267"/>
                <a:gd name="connsiteX1" fmla="*/ 95250 w 95250"/>
                <a:gd name="connsiteY1" fmla="*/ 0 h 1382267"/>
                <a:gd name="connsiteX2" fmla="*/ 95250 w 95250"/>
                <a:gd name="connsiteY2" fmla="*/ 95250 h 1382267"/>
                <a:gd name="connsiteX3" fmla="*/ 95250 w 95250"/>
                <a:gd name="connsiteY3" fmla="*/ 1382268 h 1382267"/>
              </a:gdLst>
              <a:ahLst/>
              <a:cxnLst>
                <a:cxn ang="0">
                  <a:pos x="connsiteX0" y="connsiteY0"/>
                </a:cxn>
                <a:cxn ang="0">
                  <a:pos x="connsiteX1" y="connsiteY1"/>
                </a:cxn>
                <a:cxn ang="0">
                  <a:pos x="connsiteX2" y="connsiteY2"/>
                </a:cxn>
                <a:cxn ang="0">
                  <a:pos x="connsiteX3" y="connsiteY3"/>
                </a:cxn>
              </a:cxnLst>
              <a:rect l="l" t="t" r="r" b="b"/>
              <a:pathLst>
                <a:path w="95250" h="1382267">
                  <a:moveTo>
                    <a:pt x="0" y="0"/>
                  </a:moveTo>
                  <a:lnTo>
                    <a:pt x="95250" y="0"/>
                  </a:lnTo>
                  <a:lnTo>
                    <a:pt x="95250" y="95250"/>
                  </a:lnTo>
                  <a:lnTo>
                    <a:pt x="95250" y="1382268"/>
                  </a:lnTo>
                </a:path>
              </a:pathLst>
            </a:custGeom>
            <a:noFill/>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154" name="Полилиния 153">
              <a:extLst>
                <a:ext uri="{FF2B5EF4-FFF2-40B4-BE49-F238E27FC236}">
                  <a16:creationId xmlns:a16="http://schemas.microsoft.com/office/drawing/2014/main" id="{7AD624FB-7BC3-9A4F-B4CD-88300D62B287}"/>
                </a:ext>
              </a:extLst>
            </p:cNvPr>
            <p:cNvSpPr/>
            <p:nvPr/>
          </p:nvSpPr>
          <p:spPr>
            <a:xfrm>
              <a:off x="5402579" y="4487989"/>
              <a:ext cx="1144047" cy="95250"/>
            </a:xfrm>
            <a:custGeom>
              <a:avLst/>
              <a:gdLst>
                <a:gd name="connsiteX0" fmla="*/ 1144048 w 1144047"/>
                <a:gd name="connsiteY0" fmla="*/ 95250 h 95250"/>
                <a:gd name="connsiteX1" fmla="*/ 0 w 1144047"/>
                <a:gd name="connsiteY1" fmla="*/ 95250 h 95250"/>
                <a:gd name="connsiteX2" fmla="*/ 0 w 1144047"/>
                <a:gd name="connsiteY2" fmla="*/ 0 h 95250"/>
              </a:gdLst>
              <a:ahLst/>
              <a:cxnLst>
                <a:cxn ang="0">
                  <a:pos x="connsiteX0" y="connsiteY0"/>
                </a:cxn>
                <a:cxn ang="0">
                  <a:pos x="connsiteX1" y="connsiteY1"/>
                </a:cxn>
                <a:cxn ang="0">
                  <a:pos x="connsiteX2" y="connsiteY2"/>
                </a:cxn>
              </a:cxnLst>
              <a:rect l="l" t="t" r="r" b="b"/>
              <a:pathLst>
                <a:path w="1144047" h="95250">
                  <a:moveTo>
                    <a:pt x="1144048" y="95250"/>
                  </a:moveTo>
                  <a:lnTo>
                    <a:pt x="0" y="95250"/>
                  </a:lnTo>
                  <a:lnTo>
                    <a:pt x="0" y="0"/>
                  </a:lnTo>
                </a:path>
              </a:pathLst>
            </a:custGeom>
            <a:noFill/>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155" name="Полилиния 154">
              <a:extLst>
                <a:ext uri="{FF2B5EF4-FFF2-40B4-BE49-F238E27FC236}">
                  <a16:creationId xmlns:a16="http://schemas.microsoft.com/office/drawing/2014/main" id="{61835C9D-A0BB-EF4A-AC44-142F600A933A}"/>
                </a:ext>
              </a:extLst>
            </p:cNvPr>
            <p:cNvSpPr/>
            <p:nvPr/>
          </p:nvSpPr>
          <p:spPr>
            <a:xfrm>
              <a:off x="6884669" y="2465260"/>
              <a:ext cx="95250" cy="1342643"/>
            </a:xfrm>
            <a:custGeom>
              <a:avLst/>
              <a:gdLst>
                <a:gd name="connsiteX0" fmla="*/ 0 w 95250"/>
                <a:gd name="connsiteY0" fmla="*/ 0 h 1342643"/>
                <a:gd name="connsiteX1" fmla="*/ 95250 w 95250"/>
                <a:gd name="connsiteY1" fmla="*/ 0 h 1342643"/>
                <a:gd name="connsiteX2" fmla="*/ 95250 w 95250"/>
                <a:gd name="connsiteY2" fmla="*/ 1342549 h 1342643"/>
                <a:gd name="connsiteX3" fmla="*/ 95250 w 95250"/>
                <a:gd name="connsiteY3" fmla="*/ 1342644 h 1342643"/>
              </a:gdLst>
              <a:ahLst/>
              <a:cxnLst>
                <a:cxn ang="0">
                  <a:pos x="connsiteX0" y="connsiteY0"/>
                </a:cxn>
                <a:cxn ang="0">
                  <a:pos x="connsiteX1" y="connsiteY1"/>
                </a:cxn>
                <a:cxn ang="0">
                  <a:pos x="connsiteX2" y="connsiteY2"/>
                </a:cxn>
                <a:cxn ang="0">
                  <a:pos x="connsiteX3" y="connsiteY3"/>
                </a:cxn>
              </a:cxnLst>
              <a:rect l="l" t="t" r="r" b="b"/>
              <a:pathLst>
                <a:path w="95250" h="1342643">
                  <a:moveTo>
                    <a:pt x="0" y="0"/>
                  </a:moveTo>
                  <a:lnTo>
                    <a:pt x="95250" y="0"/>
                  </a:lnTo>
                  <a:lnTo>
                    <a:pt x="95250" y="1342549"/>
                  </a:lnTo>
                  <a:lnTo>
                    <a:pt x="95250" y="1342644"/>
                  </a:lnTo>
                </a:path>
              </a:pathLst>
            </a:custGeom>
            <a:noFill/>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156" name="Полилиния 155">
              <a:extLst>
                <a:ext uri="{FF2B5EF4-FFF2-40B4-BE49-F238E27FC236}">
                  <a16:creationId xmlns:a16="http://schemas.microsoft.com/office/drawing/2014/main" id="{6202A0D9-0DD8-8C45-99FF-4A6D93887E69}"/>
                </a:ext>
              </a:extLst>
            </p:cNvPr>
            <p:cNvSpPr/>
            <p:nvPr/>
          </p:nvSpPr>
          <p:spPr>
            <a:xfrm>
              <a:off x="5464397" y="2868834"/>
              <a:ext cx="347948" cy="9525"/>
            </a:xfrm>
            <a:custGeom>
              <a:avLst/>
              <a:gdLst>
                <a:gd name="connsiteX0" fmla="*/ 0 w 347948"/>
                <a:gd name="connsiteY0" fmla="*/ 0 h 9525"/>
                <a:gd name="connsiteX1" fmla="*/ 347948 w 347948"/>
                <a:gd name="connsiteY1" fmla="*/ 0 h 9525"/>
              </a:gdLst>
              <a:ahLst/>
              <a:cxnLst>
                <a:cxn ang="0">
                  <a:pos x="connsiteX0" y="connsiteY0"/>
                </a:cxn>
                <a:cxn ang="0">
                  <a:pos x="connsiteX1" y="connsiteY1"/>
                </a:cxn>
              </a:cxnLst>
              <a:rect l="l" t="t" r="r" b="b"/>
              <a:pathLst>
                <a:path w="347948" h="9525">
                  <a:moveTo>
                    <a:pt x="0" y="0"/>
                  </a:moveTo>
                  <a:lnTo>
                    <a:pt x="347948" y="0"/>
                  </a:lnTo>
                </a:path>
              </a:pathLst>
            </a:custGeom>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157" name="Полилиния 156">
              <a:extLst>
                <a:ext uri="{FF2B5EF4-FFF2-40B4-BE49-F238E27FC236}">
                  <a16:creationId xmlns:a16="http://schemas.microsoft.com/office/drawing/2014/main" id="{3B63B363-28AC-DF41-BF47-F062F24E4CFC}"/>
                </a:ext>
              </a:extLst>
            </p:cNvPr>
            <p:cNvSpPr/>
            <p:nvPr/>
          </p:nvSpPr>
          <p:spPr>
            <a:xfrm>
              <a:off x="5915977" y="2868834"/>
              <a:ext cx="621125" cy="9525"/>
            </a:xfrm>
            <a:custGeom>
              <a:avLst/>
              <a:gdLst>
                <a:gd name="connsiteX0" fmla="*/ 0 w 621125"/>
                <a:gd name="connsiteY0" fmla="*/ 0 h 9525"/>
                <a:gd name="connsiteX1" fmla="*/ 621125 w 621125"/>
                <a:gd name="connsiteY1" fmla="*/ 0 h 9525"/>
              </a:gdLst>
              <a:ahLst/>
              <a:cxnLst>
                <a:cxn ang="0">
                  <a:pos x="connsiteX0" y="connsiteY0"/>
                </a:cxn>
                <a:cxn ang="0">
                  <a:pos x="connsiteX1" y="connsiteY1"/>
                </a:cxn>
              </a:cxnLst>
              <a:rect l="l" t="t" r="r" b="b"/>
              <a:pathLst>
                <a:path w="621125" h="9525">
                  <a:moveTo>
                    <a:pt x="0" y="0"/>
                  </a:moveTo>
                  <a:lnTo>
                    <a:pt x="621125" y="0"/>
                  </a:lnTo>
                </a:path>
              </a:pathLst>
            </a:custGeom>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158" name="Полилиния 157">
              <a:extLst>
                <a:ext uri="{FF2B5EF4-FFF2-40B4-BE49-F238E27FC236}">
                  <a16:creationId xmlns:a16="http://schemas.microsoft.com/office/drawing/2014/main" id="{19043A35-B48D-1540-A595-691EC47B2DF3}"/>
                </a:ext>
              </a:extLst>
            </p:cNvPr>
            <p:cNvSpPr/>
            <p:nvPr/>
          </p:nvSpPr>
          <p:spPr>
            <a:xfrm>
              <a:off x="5464397" y="3002184"/>
              <a:ext cx="536352" cy="9525"/>
            </a:xfrm>
            <a:custGeom>
              <a:avLst/>
              <a:gdLst>
                <a:gd name="connsiteX0" fmla="*/ 0 w 536352"/>
                <a:gd name="connsiteY0" fmla="*/ 0 h 9525"/>
                <a:gd name="connsiteX1" fmla="*/ 536353 w 536352"/>
                <a:gd name="connsiteY1" fmla="*/ 0 h 9525"/>
              </a:gdLst>
              <a:ahLst/>
              <a:cxnLst>
                <a:cxn ang="0">
                  <a:pos x="connsiteX0" y="connsiteY0"/>
                </a:cxn>
                <a:cxn ang="0">
                  <a:pos x="connsiteX1" y="connsiteY1"/>
                </a:cxn>
              </a:cxnLst>
              <a:rect l="l" t="t" r="r" b="b"/>
              <a:pathLst>
                <a:path w="536352" h="9525">
                  <a:moveTo>
                    <a:pt x="0" y="0"/>
                  </a:moveTo>
                  <a:lnTo>
                    <a:pt x="536353" y="0"/>
                  </a:lnTo>
                </a:path>
              </a:pathLst>
            </a:custGeom>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159" name="Полилиния 158">
              <a:extLst>
                <a:ext uri="{FF2B5EF4-FFF2-40B4-BE49-F238E27FC236}">
                  <a16:creationId xmlns:a16="http://schemas.microsoft.com/office/drawing/2014/main" id="{1A3BE716-4D5B-A54F-AE75-20F4C1D683EF}"/>
                </a:ext>
              </a:extLst>
            </p:cNvPr>
            <p:cNvSpPr/>
            <p:nvPr/>
          </p:nvSpPr>
          <p:spPr>
            <a:xfrm>
              <a:off x="6096000" y="3002184"/>
              <a:ext cx="138493" cy="9525"/>
            </a:xfrm>
            <a:custGeom>
              <a:avLst/>
              <a:gdLst>
                <a:gd name="connsiteX0" fmla="*/ 0 w 138493"/>
                <a:gd name="connsiteY0" fmla="*/ 0 h 9525"/>
                <a:gd name="connsiteX1" fmla="*/ 138494 w 138493"/>
                <a:gd name="connsiteY1" fmla="*/ 0 h 9525"/>
              </a:gdLst>
              <a:ahLst/>
              <a:cxnLst>
                <a:cxn ang="0">
                  <a:pos x="connsiteX0" y="connsiteY0"/>
                </a:cxn>
                <a:cxn ang="0">
                  <a:pos x="connsiteX1" y="connsiteY1"/>
                </a:cxn>
              </a:cxnLst>
              <a:rect l="l" t="t" r="r" b="b"/>
              <a:pathLst>
                <a:path w="138493" h="9525">
                  <a:moveTo>
                    <a:pt x="0" y="0"/>
                  </a:moveTo>
                  <a:lnTo>
                    <a:pt x="138494" y="0"/>
                  </a:lnTo>
                </a:path>
              </a:pathLst>
            </a:custGeom>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160" name="Полилиния 159">
              <a:extLst>
                <a:ext uri="{FF2B5EF4-FFF2-40B4-BE49-F238E27FC236}">
                  <a16:creationId xmlns:a16="http://schemas.microsoft.com/office/drawing/2014/main" id="{2505ABF8-540D-7846-B4B0-20250DE8F2C3}"/>
                </a:ext>
              </a:extLst>
            </p:cNvPr>
            <p:cNvSpPr/>
            <p:nvPr/>
          </p:nvSpPr>
          <p:spPr>
            <a:xfrm>
              <a:off x="6325457" y="3002184"/>
              <a:ext cx="211645" cy="9525"/>
            </a:xfrm>
            <a:custGeom>
              <a:avLst/>
              <a:gdLst>
                <a:gd name="connsiteX0" fmla="*/ 0 w 211645"/>
                <a:gd name="connsiteY0" fmla="*/ 0 h 9525"/>
                <a:gd name="connsiteX1" fmla="*/ 211645 w 211645"/>
                <a:gd name="connsiteY1" fmla="*/ 0 h 9525"/>
              </a:gdLst>
              <a:ahLst/>
              <a:cxnLst>
                <a:cxn ang="0">
                  <a:pos x="connsiteX0" y="connsiteY0"/>
                </a:cxn>
                <a:cxn ang="0">
                  <a:pos x="connsiteX1" y="connsiteY1"/>
                </a:cxn>
              </a:cxnLst>
              <a:rect l="l" t="t" r="r" b="b"/>
              <a:pathLst>
                <a:path w="211645" h="9525">
                  <a:moveTo>
                    <a:pt x="0" y="0"/>
                  </a:moveTo>
                  <a:lnTo>
                    <a:pt x="211645" y="0"/>
                  </a:lnTo>
                </a:path>
              </a:pathLst>
            </a:custGeom>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161" name="Полилиния 160">
              <a:extLst>
                <a:ext uri="{FF2B5EF4-FFF2-40B4-BE49-F238E27FC236}">
                  <a16:creationId xmlns:a16="http://schemas.microsoft.com/office/drawing/2014/main" id="{C2D356EF-E8B6-8942-A397-9E910311261C}"/>
                </a:ext>
              </a:extLst>
            </p:cNvPr>
            <p:cNvSpPr/>
            <p:nvPr/>
          </p:nvSpPr>
          <p:spPr>
            <a:xfrm>
              <a:off x="5464397" y="3135534"/>
              <a:ext cx="138207" cy="9525"/>
            </a:xfrm>
            <a:custGeom>
              <a:avLst/>
              <a:gdLst>
                <a:gd name="connsiteX0" fmla="*/ 0 w 138207"/>
                <a:gd name="connsiteY0" fmla="*/ 0 h 9525"/>
                <a:gd name="connsiteX1" fmla="*/ 138208 w 138207"/>
                <a:gd name="connsiteY1" fmla="*/ 0 h 9525"/>
              </a:gdLst>
              <a:ahLst/>
              <a:cxnLst>
                <a:cxn ang="0">
                  <a:pos x="connsiteX0" y="connsiteY0"/>
                </a:cxn>
                <a:cxn ang="0">
                  <a:pos x="connsiteX1" y="connsiteY1"/>
                </a:cxn>
              </a:cxnLst>
              <a:rect l="l" t="t" r="r" b="b"/>
              <a:pathLst>
                <a:path w="138207" h="9525">
                  <a:moveTo>
                    <a:pt x="0" y="0"/>
                  </a:moveTo>
                  <a:lnTo>
                    <a:pt x="138208" y="0"/>
                  </a:lnTo>
                </a:path>
              </a:pathLst>
            </a:custGeom>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162" name="Полилиния 161">
              <a:extLst>
                <a:ext uri="{FF2B5EF4-FFF2-40B4-BE49-F238E27FC236}">
                  <a16:creationId xmlns:a16="http://schemas.microsoft.com/office/drawing/2014/main" id="{BC18BAA8-1573-E749-8EBF-210F8555DB5B}"/>
                </a:ext>
              </a:extLst>
            </p:cNvPr>
            <p:cNvSpPr/>
            <p:nvPr/>
          </p:nvSpPr>
          <p:spPr>
            <a:xfrm>
              <a:off x="5703665" y="3135534"/>
              <a:ext cx="833437" cy="9525"/>
            </a:xfrm>
            <a:custGeom>
              <a:avLst/>
              <a:gdLst>
                <a:gd name="connsiteX0" fmla="*/ 0 w 833437"/>
                <a:gd name="connsiteY0" fmla="*/ 0 h 9525"/>
                <a:gd name="connsiteX1" fmla="*/ 833438 w 833437"/>
                <a:gd name="connsiteY1" fmla="*/ 0 h 9525"/>
              </a:gdLst>
              <a:ahLst/>
              <a:cxnLst>
                <a:cxn ang="0">
                  <a:pos x="connsiteX0" y="connsiteY0"/>
                </a:cxn>
                <a:cxn ang="0">
                  <a:pos x="connsiteX1" y="connsiteY1"/>
                </a:cxn>
              </a:cxnLst>
              <a:rect l="l" t="t" r="r" b="b"/>
              <a:pathLst>
                <a:path w="833437" h="9525">
                  <a:moveTo>
                    <a:pt x="0" y="0"/>
                  </a:moveTo>
                  <a:lnTo>
                    <a:pt x="833438" y="0"/>
                  </a:lnTo>
                </a:path>
              </a:pathLst>
            </a:custGeom>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163" name="Полилиния 162">
              <a:extLst>
                <a:ext uri="{FF2B5EF4-FFF2-40B4-BE49-F238E27FC236}">
                  <a16:creationId xmlns:a16="http://schemas.microsoft.com/office/drawing/2014/main" id="{0B201C9E-91B7-294D-B1E8-D250EF7781FE}"/>
                </a:ext>
              </a:extLst>
            </p:cNvPr>
            <p:cNvSpPr/>
            <p:nvPr/>
          </p:nvSpPr>
          <p:spPr>
            <a:xfrm>
              <a:off x="5464397" y="3268884"/>
              <a:ext cx="676560" cy="9525"/>
            </a:xfrm>
            <a:custGeom>
              <a:avLst/>
              <a:gdLst>
                <a:gd name="connsiteX0" fmla="*/ 0 w 676560"/>
                <a:gd name="connsiteY0" fmla="*/ 0 h 9525"/>
                <a:gd name="connsiteX1" fmla="*/ 676561 w 676560"/>
                <a:gd name="connsiteY1" fmla="*/ 0 h 9525"/>
              </a:gdLst>
              <a:ahLst/>
              <a:cxnLst>
                <a:cxn ang="0">
                  <a:pos x="connsiteX0" y="connsiteY0"/>
                </a:cxn>
                <a:cxn ang="0">
                  <a:pos x="connsiteX1" y="connsiteY1"/>
                </a:cxn>
              </a:cxnLst>
              <a:rect l="l" t="t" r="r" b="b"/>
              <a:pathLst>
                <a:path w="676560" h="9525">
                  <a:moveTo>
                    <a:pt x="0" y="0"/>
                  </a:moveTo>
                  <a:lnTo>
                    <a:pt x="676561" y="0"/>
                  </a:lnTo>
                </a:path>
              </a:pathLst>
            </a:custGeom>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164" name="Полилиния 163">
              <a:extLst>
                <a:ext uri="{FF2B5EF4-FFF2-40B4-BE49-F238E27FC236}">
                  <a16:creationId xmlns:a16="http://schemas.microsoft.com/office/drawing/2014/main" id="{A3D4AEC4-64FA-1F40-B616-C419925B003F}"/>
                </a:ext>
              </a:extLst>
            </p:cNvPr>
            <p:cNvSpPr/>
            <p:nvPr/>
          </p:nvSpPr>
          <p:spPr>
            <a:xfrm>
              <a:off x="6226587" y="3268884"/>
              <a:ext cx="310515" cy="9525"/>
            </a:xfrm>
            <a:custGeom>
              <a:avLst/>
              <a:gdLst>
                <a:gd name="connsiteX0" fmla="*/ 0 w 310515"/>
                <a:gd name="connsiteY0" fmla="*/ 0 h 9525"/>
                <a:gd name="connsiteX1" fmla="*/ 310515 w 310515"/>
                <a:gd name="connsiteY1" fmla="*/ 0 h 9525"/>
              </a:gdLst>
              <a:ahLst/>
              <a:cxnLst>
                <a:cxn ang="0">
                  <a:pos x="connsiteX0" y="connsiteY0"/>
                </a:cxn>
                <a:cxn ang="0">
                  <a:pos x="connsiteX1" y="connsiteY1"/>
                </a:cxn>
              </a:cxnLst>
              <a:rect l="l" t="t" r="r" b="b"/>
              <a:pathLst>
                <a:path w="310515" h="9525">
                  <a:moveTo>
                    <a:pt x="0" y="0"/>
                  </a:moveTo>
                  <a:lnTo>
                    <a:pt x="310515" y="0"/>
                  </a:lnTo>
                </a:path>
              </a:pathLst>
            </a:custGeom>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165" name="Полилиния 164">
              <a:extLst>
                <a:ext uri="{FF2B5EF4-FFF2-40B4-BE49-F238E27FC236}">
                  <a16:creationId xmlns:a16="http://schemas.microsoft.com/office/drawing/2014/main" id="{085E92A9-D4FD-2947-97E9-EB6DA6A4A1AF}"/>
                </a:ext>
              </a:extLst>
            </p:cNvPr>
            <p:cNvSpPr/>
            <p:nvPr/>
          </p:nvSpPr>
          <p:spPr>
            <a:xfrm>
              <a:off x="5673185" y="2612421"/>
              <a:ext cx="655129" cy="9525"/>
            </a:xfrm>
            <a:custGeom>
              <a:avLst/>
              <a:gdLst>
                <a:gd name="connsiteX0" fmla="*/ 0 w 655129"/>
                <a:gd name="connsiteY0" fmla="*/ 0 h 9525"/>
                <a:gd name="connsiteX1" fmla="*/ 655130 w 655129"/>
                <a:gd name="connsiteY1" fmla="*/ 0 h 9525"/>
              </a:gdLst>
              <a:ahLst/>
              <a:cxnLst>
                <a:cxn ang="0">
                  <a:pos x="connsiteX0" y="connsiteY0"/>
                </a:cxn>
                <a:cxn ang="0">
                  <a:pos x="connsiteX1" y="connsiteY1"/>
                </a:cxn>
              </a:cxnLst>
              <a:rect l="l" t="t" r="r" b="b"/>
              <a:pathLst>
                <a:path w="655129" h="9525">
                  <a:moveTo>
                    <a:pt x="0" y="0"/>
                  </a:moveTo>
                  <a:lnTo>
                    <a:pt x="655130" y="0"/>
                  </a:lnTo>
                </a:path>
              </a:pathLst>
            </a:custGeom>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166" name="Полилиния 165">
              <a:extLst>
                <a:ext uri="{FF2B5EF4-FFF2-40B4-BE49-F238E27FC236}">
                  <a16:creationId xmlns:a16="http://schemas.microsoft.com/office/drawing/2014/main" id="{64E553B2-5FC8-C34C-B7B2-D013A06D2D19}"/>
                </a:ext>
              </a:extLst>
            </p:cNvPr>
            <p:cNvSpPr/>
            <p:nvPr/>
          </p:nvSpPr>
          <p:spPr>
            <a:xfrm>
              <a:off x="5464397" y="3781044"/>
              <a:ext cx="519303" cy="9525"/>
            </a:xfrm>
            <a:custGeom>
              <a:avLst/>
              <a:gdLst>
                <a:gd name="connsiteX0" fmla="*/ 0 w 519303"/>
                <a:gd name="connsiteY0" fmla="*/ 0 h 9525"/>
                <a:gd name="connsiteX1" fmla="*/ 519303 w 519303"/>
                <a:gd name="connsiteY1" fmla="*/ 0 h 9525"/>
              </a:gdLst>
              <a:ahLst/>
              <a:cxnLst>
                <a:cxn ang="0">
                  <a:pos x="connsiteX0" y="connsiteY0"/>
                </a:cxn>
                <a:cxn ang="0">
                  <a:pos x="connsiteX1" y="connsiteY1"/>
                </a:cxn>
              </a:cxnLst>
              <a:rect l="l" t="t" r="r" b="b"/>
              <a:pathLst>
                <a:path w="519303" h="9525">
                  <a:moveTo>
                    <a:pt x="0" y="0"/>
                  </a:moveTo>
                  <a:lnTo>
                    <a:pt x="519303" y="0"/>
                  </a:lnTo>
                </a:path>
              </a:pathLst>
            </a:custGeom>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167" name="Полилиния 166">
              <a:extLst>
                <a:ext uri="{FF2B5EF4-FFF2-40B4-BE49-F238E27FC236}">
                  <a16:creationId xmlns:a16="http://schemas.microsoft.com/office/drawing/2014/main" id="{98456356-708C-3644-B52B-E57ACD4AC619}"/>
                </a:ext>
              </a:extLst>
            </p:cNvPr>
            <p:cNvSpPr/>
            <p:nvPr/>
          </p:nvSpPr>
          <p:spPr>
            <a:xfrm>
              <a:off x="5464397" y="3914394"/>
              <a:ext cx="519303" cy="9525"/>
            </a:xfrm>
            <a:custGeom>
              <a:avLst/>
              <a:gdLst>
                <a:gd name="connsiteX0" fmla="*/ 0 w 519303"/>
                <a:gd name="connsiteY0" fmla="*/ 0 h 9525"/>
                <a:gd name="connsiteX1" fmla="*/ 519303 w 519303"/>
                <a:gd name="connsiteY1" fmla="*/ 0 h 9525"/>
              </a:gdLst>
              <a:ahLst/>
              <a:cxnLst>
                <a:cxn ang="0">
                  <a:pos x="connsiteX0" y="connsiteY0"/>
                </a:cxn>
                <a:cxn ang="0">
                  <a:pos x="connsiteX1" y="connsiteY1"/>
                </a:cxn>
              </a:cxnLst>
              <a:rect l="l" t="t" r="r" b="b"/>
              <a:pathLst>
                <a:path w="519303" h="9525">
                  <a:moveTo>
                    <a:pt x="0" y="0"/>
                  </a:moveTo>
                  <a:lnTo>
                    <a:pt x="519303" y="0"/>
                  </a:lnTo>
                </a:path>
              </a:pathLst>
            </a:custGeom>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168" name="Полилиния 167">
              <a:extLst>
                <a:ext uri="{FF2B5EF4-FFF2-40B4-BE49-F238E27FC236}">
                  <a16:creationId xmlns:a16="http://schemas.microsoft.com/office/drawing/2014/main" id="{0A2CED51-E70E-3647-B541-50997E9645DA}"/>
                </a:ext>
              </a:extLst>
            </p:cNvPr>
            <p:cNvSpPr/>
            <p:nvPr/>
          </p:nvSpPr>
          <p:spPr>
            <a:xfrm>
              <a:off x="5464397" y="4047744"/>
              <a:ext cx="519303" cy="9525"/>
            </a:xfrm>
            <a:custGeom>
              <a:avLst/>
              <a:gdLst>
                <a:gd name="connsiteX0" fmla="*/ 0 w 519303"/>
                <a:gd name="connsiteY0" fmla="*/ 0 h 9525"/>
                <a:gd name="connsiteX1" fmla="*/ 519303 w 519303"/>
                <a:gd name="connsiteY1" fmla="*/ 0 h 9525"/>
              </a:gdLst>
              <a:ahLst/>
              <a:cxnLst>
                <a:cxn ang="0">
                  <a:pos x="connsiteX0" y="connsiteY0"/>
                </a:cxn>
                <a:cxn ang="0">
                  <a:pos x="connsiteX1" y="connsiteY1"/>
                </a:cxn>
              </a:cxnLst>
              <a:rect l="l" t="t" r="r" b="b"/>
              <a:pathLst>
                <a:path w="519303" h="9525">
                  <a:moveTo>
                    <a:pt x="0" y="0"/>
                  </a:moveTo>
                  <a:lnTo>
                    <a:pt x="519303" y="0"/>
                  </a:lnTo>
                </a:path>
              </a:pathLst>
            </a:custGeom>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169" name="Полилиния 168">
              <a:extLst>
                <a:ext uri="{FF2B5EF4-FFF2-40B4-BE49-F238E27FC236}">
                  <a16:creationId xmlns:a16="http://schemas.microsoft.com/office/drawing/2014/main" id="{69F0C855-1E0B-C24A-AB36-C1237AEFA6E8}"/>
                </a:ext>
              </a:extLst>
            </p:cNvPr>
            <p:cNvSpPr/>
            <p:nvPr/>
          </p:nvSpPr>
          <p:spPr>
            <a:xfrm>
              <a:off x="6390036" y="3661314"/>
              <a:ext cx="799623" cy="1072038"/>
            </a:xfrm>
            <a:custGeom>
              <a:avLst/>
              <a:gdLst>
                <a:gd name="connsiteX0" fmla="*/ 494633 w 799623"/>
                <a:gd name="connsiteY0" fmla="*/ 90964 h 1072038"/>
                <a:gd name="connsiteX1" fmla="*/ 399383 w 799623"/>
                <a:gd name="connsiteY1" fmla="*/ 0 h 1072038"/>
                <a:gd name="connsiteX2" fmla="*/ 399383 w 799623"/>
                <a:gd name="connsiteY2" fmla="*/ 0 h 1072038"/>
                <a:gd name="connsiteX3" fmla="*/ 0 w 799623"/>
                <a:gd name="connsiteY3" fmla="*/ 190976 h 1072038"/>
                <a:gd name="connsiteX4" fmla="*/ 0 w 799623"/>
                <a:gd name="connsiteY4" fmla="*/ 672560 h 1072038"/>
                <a:gd name="connsiteX5" fmla="*/ 9525 w 799623"/>
                <a:gd name="connsiteY5" fmla="*/ 731520 h 1072038"/>
                <a:gd name="connsiteX6" fmla="*/ 61531 w 799623"/>
                <a:gd name="connsiteY6" fmla="*/ 826770 h 1072038"/>
                <a:gd name="connsiteX7" fmla="*/ 61531 w 799623"/>
                <a:gd name="connsiteY7" fmla="*/ 826770 h 1072038"/>
                <a:gd name="connsiteX8" fmla="*/ 156781 w 799623"/>
                <a:gd name="connsiteY8" fmla="*/ 922020 h 1072038"/>
                <a:gd name="connsiteX9" fmla="*/ 399574 w 799623"/>
                <a:gd name="connsiteY9" fmla="*/ 1072039 h 1072038"/>
                <a:gd name="connsiteX10" fmla="*/ 599599 w 799623"/>
                <a:gd name="connsiteY10" fmla="*/ 955072 h 1072038"/>
                <a:gd name="connsiteX11" fmla="*/ 799624 w 799623"/>
                <a:gd name="connsiteY11" fmla="*/ 672560 h 1072038"/>
                <a:gd name="connsiteX12" fmla="*/ 799624 w 799623"/>
                <a:gd name="connsiteY12" fmla="*/ 190976 h 1072038"/>
                <a:gd name="connsiteX13" fmla="*/ 590645 w 799623"/>
                <a:gd name="connsiteY13" fmla="*/ 146494 h 1072038"/>
                <a:gd name="connsiteX14" fmla="*/ 494633 w 799623"/>
                <a:gd name="connsiteY14" fmla="*/ 90964 h 1072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9623" h="1072038">
                  <a:moveTo>
                    <a:pt x="494633" y="90964"/>
                  </a:moveTo>
                  <a:cubicBezTo>
                    <a:pt x="459143" y="64818"/>
                    <a:pt x="427139" y="34242"/>
                    <a:pt x="399383" y="0"/>
                  </a:cubicBezTo>
                  <a:lnTo>
                    <a:pt x="399383" y="0"/>
                  </a:lnTo>
                  <a:cubicBezTo>
                    <a:pt x="302095" y="120910"/>
                    <a:pt x="155191" y="191157"/>
                    <a:pt x="0" y="190976"/>
                  </a:cubicBezTo>
                  <a:lnTo>
                    <a:pt x="0" y="672560"/>
                  </a:lnTo>
                  <a:cubicBezTo>
                    <a:pt x="172" y="692582"/>
                    <a:pt x="3381" y="712460"/>
                    <a:pt x="9525" y="731520"/>
                  </a:cubicBezTo>
                  <a:cubicBezTo>
                    <a:pt x="21012" y="766134"/>
                    <a:pt x="38624" y="798395"/>
                    <a:pt x="61531" y="826770"/>
                  </a:cubicBezTo>
                  <a:lnTo>
                    <a:pt x="61531" y="826770"/>
                  </a:lnTo>
                  <a:cubicBezTo>
                    <a:pt x="89640" y="861965"/>
                    <a:pt x="121587" y="893912"/>
                    <a:pt x="156781" y="922020"/>
                  </a:cubicBezTo>
                  <a:cubicBezTo>
                    <a:pt x="231638" y="981246"/>
                    <a:pt x="313115" y="1031595"/>
                    <a:pt x="399574" y="1072039"/>
                  </a:cubicBezTo>
                  <a:cubicBezTo>
                    <a:pt x="469678" y="1039244"/>
                    <a:pt x="536638" y="1000087"/>
                    <a:pt x="599599" y="955072"/>
                  </a:cubicBezTo>
                  <a:cubicBezTo>
                    <a:pt x="699516" y="882777"/>
                    <a:pt x="799624" y="782955"/>
                    <a:pt x="799624" y="672560"/>
                  </a:cubicBezTo>
                  <a:lnTo>
                    <a:pt x="799624" y="190976"/>
                  </a:lnTo>
                  <a:cubicBezTo>
                    <a:pt x="727605" y="191071"/>
                    <a:pt x="656377" y="175917"/>
                    <a:pt x="590645" y="146494"/>
                  </a:cubicBezTo>
                  <a:cubicBezTo>
                    <a:pt x="556689" y="131588"/>
                    <a:pt x="524485" y="112966"/>
                    <a:pt x="494633" y="90964"/>
                  </a:cubicBezTo>
                  <a:close/>
                </a:path>
              </a:pathLst>
            </a:custGeom>
            <a:noFill/>
            <a:ln w="14288" cap="rnd">
              <a:solidFill>
                <a:srgbClr val="005321"/>
              </a:solidFill>
              <a:prstDash val="solid"/>
              <a:round/>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170" name="Полилиния 169">
              <a:extLst>
                <a:ext uri="{FF2B5EF4-FFF2-40B4-BE49-F238E27FC236}">
                  <a16:creationId xmlns:a16="http://schemas.microsoft.com/office/drawing/2014/main" id="{C192AF97-28CC-5F4C-B992-7F548438EE23}"/>
                </a:ext>
              </a:extLst>
            </p:cNvPr>
            <p:cNvSpPr/>
            <p:nvPr/>
          </p:nvSpPr>
          <p:spPr>
            <a:xfrm>
              <a:off x="6453854" y="3755612"/>
              <a:ext cx="670845" cy="906875"/>
            </a:xfrm>
            <a:custGeom>
              <a:avLst/>
              <a:gdLst>
                <a:gd name="connsiteX0" fmla="*/ 335566 w 670845"/>
                <a:gd name="connsiteY0" fmla="*/ 906875 h 906875"/>
                <a:gd name="connsiteX1" fmla="*/ 0 w 670845"/>
                <a:gd name="connsiteY1" fmla="*/ 578167 h 906875"/>
                <a:gd name="connsiteX2" fmla="*/ 0 w 670845"/>
                <a:gd name="connsiteY2" fmla="*/ 157163 h 906875"/>
                <a:gd name="connsiteX3" fmla="*/ 335566 w 670845"/>
                <a:gd name="connsiteY3" fmla="*/ 0 h 906875"/>
                <a:gd name="connsiteX4" fmla="*/ 670846 w 670845"/>
                <a:gd name="connsiteY4" fmla="*/ 157163 h 906875"/>
                <a:gd name="connsiteX5" fmla="*/ 670846 w 670845"/>
                <a:gd name="connsiteY5" fmla="*/ 578263 h 906875"/>
                <a:gd name="connsiteX6" fmla="*/ 335566 w 670845"/>
                <a:gd name="connsiteY6" fmla="*/ 906875 h 90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0845" h="906875">
                  <a:moveTo>
                    <a:pt x="335566" y="906875"/>
                  </a:moveTo>
                  <a:cubicBezTo>
                    <a:pt x="226028" y="852202"/>
                    <a:pt x="0" y="712089"/>
                    <a:pt x="0" y="578167"/>
                  </a:cubicBezTo>
                  <a:lnTo>
                    <a:pt x="0" y="157163"/>
                  </a:lnTo>
                  <a:cubicBezTo>
                    <a:pt x="126168" y="143380"/>
                    <a:pt x="244202" y="88097"/>
                    <a:pt x="335566" y="0"/>
                  </a:cubicBezTo>
                  <a:cubicBezTo>
                    <a:pt x="426853" y="88039"/>
                    <a:pt x="544773" y="143313"/>
                    <a:pt x="670846" y="157163"/>
                  </a:cubicBezTo>
                  <a:lnTo>
                    <a:pt x="670846" y="578263"/>
                  </a:lnTo>
                  <a:cubicBezTo>
                    <a:pt x="670846" y="712470"/>
                    <a:pt x="445103" y="852392"/>
                    <a:pt x="335566" y="906875"/>
                  </a:cubicBezTo>
                  <a:close/>
                </a:path>
              </a:pathLst>
            </a:custGeom>
            <a:noFill/>
            <a:ln w="14288" cap="rnd">
              <a:solidFill>
                <a:srgbClr val="005321"/>
              </a:solidFill>
              <a:prstDash val="solid"/>
              <a:round/>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171" name="Полилиния 170">
              <a:extLst>
                <a:ext uri="{FF2B5EF4-FFF2-40B4-BE49-F238E27FC236}">
                  <a16:creationId xmlns:a16="http://schemas.microsoft.com/office/drawing/2014/main" id="{130746EE-055E-DA48-8898-99003F4F9AB0}"/>
                </a:ext>
              </a:extLst>
            </p:cNvPr>
            <p:cNvSpPr/>
            <p:nvPr/>
          </p:nvSpPr>
          <p:spPr>
            <a:xfrm>
              <a:off x="6547675" y="3977068"/>
              <a:ext cx="483298" cy="483298"/>
            </a:xfrm>
            <a:custGeom>
              <a:avLst/>
              <a:gdLst>
                <a:gd name="connsiteX0" fmla="*/ 483298 w 483298"/>
                <a:gd name="connsiteY0" fmla="*/ 241649 h 483298"/>
                <a:gd name="connsiteX1" fmla="*/ 241649 w 483298"/>
                <a:gd name="connsiteY1" fmla="*/ 483298 h 483298"/>
                <a:gd name="connsiteX2" fmla="*/ 0 w 483298"/>
                <a:gd name="connsiteY2" fmla="*/ 241649 h 483298"/>
                <a:gd name="connsiteX3" fmla="*/ 241649 w 483298"/>
                <a:gd name="connsiteY3" fmla="*/ 0 h 483298"/>
                <a:gd name="connsiteX4" fmla="*/ 241744 w 483298"/>
                <a:gd name="connsiteY4" fmla="*/ 0 h 483298"/>
                <a:gd name="connsiteX5" fmla="*/ 483298 w 483298"/>
                <a:gd name="connsiteY5" fmla="*/ 241363 h 483298"/>
                <a:gd name="connsiteX6" fmla="*/ 483298 w 483298"/>
                <a:gd name="connsiteY6" fmla="*/ 241649 h 483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298" h="483298">
                  <a:moveTo>
                    <a:pt x="483298" y="241649"/>
                  </a:moveTo>
                  <a:cubicBezTo>
                    <a:pt x="483298" y="375104"/>
                    <a:pt x="375104" y="483298"/>
                    <a:pt x="241649" y="483298"/>
                  </a:cubicBezTo>
                  <a:cubicBezTo>
                    <a:pt x="108194" y="483298"/>
                    <a:pt x="0" y="375104"/>
                    <a:pt x="0" y="241649"/>
                  </a:cubicBezTo>
                  <a:cubicBezTo>
                    <a:pt x="0" y="108194"/>
                    <a:pt x="108194" y="0"/>
                    <a:pt x="241649" y="0"/>
                  </a:cubicBezTo>
                  <a:cubicBezTo>
                    <a:pt x="241678" y="0"/>
                    <a:pt x="241716" y="0"/>
                    <a:pt x="241744" y="0"/>
                  </a:cubicBezTo>
                  <a:cubicBezTo>
                    <a:pt x="375094" y="-57"/>
                    <a:pt x="483251" y="108013"/>
                    <a:pt x="483298" y="241363"/>
                  </a:cubicBezTo>
                  <a:cubicBezTo>
                    <a:pt x="483298" y="241459"/>
                    <a:pt x="483298" y="241554"/>
                    <a:pt x="483298" y="241649"/>
                  </a:cubicBezTo>
                  <a:close/>
                </a:path>
              </a:pathLst>
            </a:custGeom>
            <a:noFill/>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172" name="Полилиния 171">
              <a:extLst>
                <a:ext uri="{FF2B5EF4-FFF2-40B4-BE49-F238E27FC236}">
                  <a16:creationId xmlns:a16="http://schemas.microsoft.com/office/drawing/2014/main" id="{6ED79D9F-7021-894F-BEAB-EF412AE293CB}"/>
                </a:ext>
              </a:extLst>
            </p:cNvPr>
            <p:cNvSpPr/>
            <p:nvPr/>
          </p:nvSpPr>
          <p:spPr>
            <a:xfrm>
              <a:off x="6595300" y="4024693"/>
              <a:ext cx="388048" cy="388048"/>
            </a:xfrm>
            <a:custGeom>
              <a:avLst/>
              <a:gdLst>
                <a:gd name="connsiteX0" fmla="*/ 388048 w 388048"/>
                <a:gd name="connsiteY0" fmla="*/ 194024 h 388048"/>
                <a:gd name="connsiteX1" fmla="*/ 194024 w 388048"/>
                <a:gd name="connsiteY1" fmla="*/ 388048 h 388048"/>
                <a:gd name="connsiteX2" fmla="*/ 0 w 388048"/>
                <a:gd name="connsiteY2" fmla="*/ 194024 h 388048"/>
                <a:gd name="connsiteX3" fmla="*/ 194024 w 388048"/>
                <a:gd name="connsiteY3" fmla="*/ 0 h 388048"/>
                <a:gd name="connsiteX4" fmla="*/ 194119 w 388048"/>
                <a:gd name="connsiteY4" fmla="*/ 0 h 388048"/>
                <a:gd name="connsiteX5" fmla="*/ 388048 w 388048"/>
                <a:gd name="connsiteY5" fmla="*/ 193739 h 388048"/>
                <a:gd name="connsiteX6" fmla="*/ 388048 w 388048"/>
                <a:gd name="connsiteY6" fmla="*/ 194024 h 38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048" h="388048">
                  <a:moveTo>
                    <a:pt x="388048" y="194024"/>
                  </a:moveTo>
                  <a:cubicBezTo>
                    <a:pt x="388048" y="301180"/>
                    <a:pt x="301180" y="388048"/>
                    <a:pt x="194024" y="388048"/>
                  </a:cubicBezTo>
                  <a:cubicBezTo>
                    <a:pt x="86868" y="388048"/>
                    <a:pt x="0" y="301180"/>
                    <a:pt x="0" y="194024"/>
                  </a:cubicBezTo>
                  <a:cubicBezTo>
                    <a:pt x="0" y="86868"/>
                    <a:pt x="86868" y="0"/>
                    <a:pt x="194024" y="0"/>
                  </a:cubicBezTo>
                  <a:cubicBezTo>
                    <a:pt x="194053" y="0"/>
                    <a:pt x="194091" y="0"/>
                    <a:pt x="194119" y="0"/>
                  </a:cubicBezTo>
                  <a:cubicBezTo>
                    <a:pt x="301171" y="-57"/>
                    <a:pt x="388001" y="86687"/>
                    <a:pt x="388048" y="193739"/>
                  </a:cubicBezTo>
                  <a:cubicBezTo>
                    <a:pt x="388048" y="193834"/>
                    <a:pt x="388048" y="193929"/>
                    <a:pt x="388048" y="194024"/>
                  </a:cubicBezTo>
                  <a:close/>
                </a:path>
              </a:pathLst>
            </a:custGeom>
            <a:noFill/>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173" name="Полилиния 172">
              <a:extLst>
                <a:ext uri="{FF2B5EF4-FFF2-40B4-BE49-F238E27FC236}">
                  <a16:creationId xmlns:a16="http://schemas.microsoft.com/office/drawing/2014/main" id="{9A470E8B-95CE-374E-AB13-32BC847B0D2A}"/>
                </a:ext>
              </a:extLst>
            </p:cNvPr>
            <p:cNvSpPr/>
            <p:nvPr/>
          </p:nvSpPr>
          <p:spPr>
            <a:xfrm>
              <a:off x="6708838" y="4133088"/>
              <a:ext cx="161163" cy="177450"/>
            </a:xfrm>
            <a:custGeom>
              <a:avLst/>
              <a:gdLst>
                <a:gd name="connsiteX0" fmla="*/ 161163 w 161163"/>
                <a:gd name="connsiteY0" fmla="*/ 0 h 177450"/>
                <a:gd name="connsiteX1" fmla="*/ 64579 w 161163"/>
                <a:gd name="connsiteY1" fmla="*/ 177451 h 177450"/>
                <a:gd name="connsiteX2" fmla="*/ 0 w 161163"/>
                <a:gd name="connsiteY2" fmla="*/ 58769 h 177450"/>
              </a:gdLst>
              <a:ahLst/>
              <a:cxnLst>
                <a:cxn ang="0">
                  <a:pos x="connsiteX0" y="connsiteY0"/>
                </a:cxn>
                <a:cxn ang="0">
                  <a:pos x="connsiteX1" y="connsiteY1"/>
                </a:cxn>
                <a:cxn ang="0">
                  <a:pos x="connsiteX2" y="connsiteY2"/>
                </a:cxn>
              </a:cxnLst>
              <a:rect l="l" t="t" r="r" b="b"/>
              <a:pathLst>
                <a:path w="161163" h="177450">
                  <a:moveTo>
                    <a:pt x="161163" y="0"/>
                  </a:moveTo>
                  <a:lnTo>
                    <a:pt x="64579" y="177451"/>
                  </a:lnTo>
                  <a:lnTo>
                    <a:pt x="0" y="58769"/>
                  </a:lnTo>
                </a:path>
              </a:pathLst>
            </a:custGeom>
            <a:noFill/>
            <a:ln w="14288" cap="rnd">
              <a:solidFill>
                <a:srgbClr val="005321"/>
              </a:solidFill>
              <a:prstDash val="solid"/>
              <a:round/>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grpSp>
    </p:spTree>
    <p:extLst>
      <p:ext uri="{BB962C8B-B14F-4D97-AF65-F5344CB8AC3E}">
        <p14:creationId xmlns:p14="http://schemas.microsoft.com/office/powerpoint/2010/main" val="4267953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493FBC-A831-4D33-89B3-14805E68C23A}"/>
              </a:ext>
            </a:extLst>
          </p:cNvPr>
          <p:cNvSpPr>
            <a:spLocks noGrp="1"/>
          </p:cNvSpPr>
          <p:nvPr>
            <p:ph type="title"/>
          </p:nvPr>
        </p:nvSpPr>
        <p:spPr/>
        <p:txBody>
          <a:bodyPr/>
          <a:lstStyle/>
          <a:p>
            <a:r>
              <a:rPr lang="ru-RU" dirty="0"/>
              <a:t>Захиргааны хамтын ажиллагаа</a:t>
            </a:r>
            <a:br>
              <a:rPr lang="ru-RU" dirty="0"/>
            </a:br>
            <a:endParaRPr lang="ru-RU" dirty="0"/>
          </a:p>
        </p:txBody>
      </p:sp>
      <p:sp>
        <p:nvSpPr>
          <p:cNvPr id="4" name="Номер слайда 3">
            <a:extLst>
              <a:ext uri="{FF2B5EF4-FFF2-40B4-BE49-F238E27FC236}">
                <a16:creationId xmlns:a16="http://schemas.microsoft.com/office/drawing/2014/main" id="{E20A012F-0EBF-4A9B-92E2-5786793824D0}"/>
              </a:ext>
            </a:extLst>
          </p:cNvPr>
          <p:cNvSpPr>
            <a:spLocks noGrp="1"/>
          </p:cNvSpPr>
          <p:nvPr>
            <p:ph type="sldNum" sz="quarter" idx="11"/>
          </p:nvPr>
        </p:nvSpPr>
        <p:spPr/>
        <p:txBody>
          <a:bodyPr/>
          <a:lstStyle/>
          <a:p>
            <a:fld id="{26E6542A-CDDE-0A4D-9BEA-1CDB85DF59E6}" type="slidenum">
              <a:rPr lang="en-US" smtClean="0"/>
              <a:pPr/>
              <a:t>5</a:t>
            </a:fld>
            <a:endParaRPr lang="en-US" dirty="0"/>
          </a:p>
        </p:txBody>
      </p:sp>
      <p:graphicFrame>
        <p:nvGraphicFramePr>
          <p:cNvPr id="15" name="Схема 14">
            <a:extLst>
              <a:ext uri="{FF2B5EF4-FFF2-40B4-BE49-F238E27FC236}">
                <a16:creationId xmlns:a16="http://schemas.microsoft.com/office/drawing/2014/main" id="{E32AA8CD-CDF8-4732-94CB-4162907689A2}"/>
              </a:ext>
            </a:extLst>
          </p:cNvPr>
          <p:cNvGraphicFramePr/>
          <p:nvPr>
            <p:extLst>
              <p:ext uri="{D42A27DB-BD31-4B8C-83A1-F6EECF244321}">
                <p14:modId xmlns:p14="http://schemas.microsoft.com/office/powerpoint/2010/main" val="4258192986"/>
              </p:ext>
            </p:extLst>
          </p:nvPr>
        </p:nvGraphicFramePr>
        <p:xfrm>
          <a:off x="85531" y="1513311"/>
          <a:ext cx="8963607" cy="2107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Скругленный прямоугольник 16">
            <a:extLst>
              <a:ext uri="{FF2B5EF4-FFF2-40B4-BE49-F238E27FC236}">
                <a16:creationId xmlns:a16="http://schemas.microsoft.com/office/drawing/2014/main" id="{9FBF8865-3943-4781-A87D-C59CDDDC77ED}"/>
              </a:ext>
            </a:extLst>
          </p:cNvPr>
          <p:cNvSpPr/>
          <p:nvPr/>
        </p:nvSpPr>
        <p:spPr>
          <a:xfrm>
            <a:off x="4800601" y="5896328"/>
            <a:ext cx="3631277" cy="619522"/>
          </a:xfrm>
          <a:prstGeom prst="roundRect">
            <a:avLst/>
          </a:prstGeom>
          <a:solidFill>
            <a:schemeClr val="accent1"/>
          </a:solidFill>
        </p:spPr>
        <p:style>
          <a:lnRef idx="0">
            <a:schemeClr val="accent2"/>
          </a:lnRef>
          <a:fillRef idx="3">
            <a:schemeClr val="accent2"/>
          </a:fillRef>
          <a:effectRef idx="3">
            <a:schemeClr val="accent2"/>
          </a:effectRef>
          <a:fontRef idx="minor">
            <a:schemeClr val="lt1"/>
          </a:fontRef>
        </p:style>
        <p:txBody>
          <a:bodyPr rtlCol="0" anchor="ctr"/>
          <a:lstStyle/>
          <a:p>
            <a:pPr lvl="0" algn="ctr"/>
            <a:r>
              <a:rPr lang="ru-RU" sz="1500" dirty="0">
                <a:solidFill>
                  <a:schemeClr val="tx1"/>
                </a:solidFill>
                <a:latin typeface="Times New Roman" pitchFamily="18" charset="0"/>
                <a:cs typeface="Times New Roman" pitchFamily="18" charset="0"/>
              </a:rPr>
              <a:t>Баталгаажуулалтын хүсэлтэд хариу өгөх хугацаа</a:t>
            </a:r>
            <a:br>
              <a:rPr lang="ru-RU" sz="1500" dirty="0">
                <a:solidFill>
                  <a:schemeClr val="tx1"/>
                </a:solidFill>
                <a:latin typeface="Times New Roman" pitchFamily="18" charset="0"/>
                <a:cs typeface="Times New Roman" pitchFamily="18" charset="0"/>
              </a:rPr>
            </a:br>
            <a:endParaRPr lang="ru-RU" sz="1500" b="1" u="sng" dirty="0">
              <a:solidFill>
                <a:schemeClr val="tx1"/>
              </a:solidFill>
              <a:latin typeface="Times New Roman" pitchFamily="18" charset="0"/>
              <a:cs typeface="Times New Roman" pitchFamily="18" charset="0"/>
            </a:endParaRPr>
          </a:p>
        </p:txBody>
      </p:sp>
      <p:grpSp>
        <p:nvGrpSpPr>
          <p:cNvPr id="20" name="Рисунок 1026">
            <a:extLst>
              <a:ext uri="{FF2B5EF4-FFF2-40B4-BE49-F238E27FC236}">
                <a16:creationId xmlns:a16="http://schemas.microsoft.com/office/drawing/2014/main" id="{7CC163A9-5746-481C-86DE-DEE19926C8C7}"/>
              </a:ext>
            </a:extLst>
          </p:cNvPr>
          <p:cNvGrpSpPr/>
          <p:nvPr/>
        </p:nvGrpSpPr>
        <p:grpSpPr>
          <a:xfrm>
            <a:off x="1453289" y="5970492"/>
            <a:ext cx="809644" cy="447584"/>
            <a:chOff x="4462076" y="2525745"/>
            <a:chExt cx="3267835" cy="1806509"/>
          </a:xfrm>
        </p:grpSpPr>
        <p:sp>
          <p:nvSpPr>
            <p:cNvPr id="21" name="Полилиния 930">
              <a:extLst>
                <a:ext uri="{FF2B5EF4-FFF2-40B4-BE49-F238E27FC236}">
                  <a16:creationId xmlns:a16="http://schemas.microsoft.com/office/drawing/2014/main" id="{C6D94E97-9E37-4030-8F70-BFA099169B34}"/>
                </a:ext>
              </a:extLst>
            </p:cNvPr>
            <p:cNvSpPr/>
            <p:nvPr/>
          </p:nvSpPr>
          <p:spPr>
            <a:xfrm>
              <a:off x="5233220" y="2525745"/>
              <a:ext cx="2168365" cy="1152903"/>
            </a:xfrm>
            <a:custGeom>
              <a:avLst/>
              <a:gdLst>
                <a:gd name="connsiteX0" fmla="*/ 2168366 w 2168366"/>
                <a:gd name="connsiteY0" fmla="*/ 0 h 1152905"/>
                <a:gd name="connsiteX1" fmla="*/ 1562195 w 2168366"/>
                <a:gd name="connsiteY1" fmla="*/ 819150 h 1152905"/>
                <a:gd name="connsiteX2" fmla="*/ 1315212 w 2168366"/>
                <a:gd name="connsiteY2" fmla="*/ 1152906 h 1152905"/>
                <a:gd name="connsiteX3" fmla="*/ 934498 w 2168366"/>
                <a:gd name="connsiteY3" fmla="*/ 987361 h 1152905"/>
                <a:gd name="connsiteX4" fmla="*/ 0 w 2168366"/>
                <a:gd name="connsiteY4" fmla="*/ 581025 h 1152905"/>
                <a:gd name="connsiteX5" fmla="*/ 2168366 w 2168366"/>
                <a:gd name="connsiteY5" fmla="*/ 0 h 1152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366" h="1152905">
                  <a:moveTo>
                    <a:pt x="2168366" y="0"/>
                  </a:moveTo>
                  <a:lnTo>
                    <a:pt x="1562195" y="819150"/>
                  </a:lnTo>
                  <a:lnTo>
                    <a:pt x="1315212" y="1152906"/>
                  </a:lnTo>
                  <a:lnTo>
                    <a:pt x="934498" y="987361"/>
                  </a:lnTo>
                  <a:lnTo>
                    <a:pt x="0" y="581025"/>
                  </a:lnTo>
                  <a:lnTo>
                    <a:pt x="2168366" y="0"/>
                  </a:lnTo>
                  <a:close/>
                </a:path>
              </a:pathLst>
            </a:custGeom>
            <a:solidFill>
              <a:srgbClr val="FFF7B2"/>
            </a:solidFill>
            <a:ln w="9525" cap="flat">
              <a:no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22" name="Полилиния 931">
              <a:extLst>
                <a:ext uri="{FF2B5EF4-FFF2-40B4-BE49-F238E27FC236}">
                  <a16:creationId xmlns:a16="http://schemas.microsoft.com/office/drawing/2014/main" id="{213FA467-C694-442D-99BE-520508FEBB96}"/>
                </a:ext>
              </a:extLst>
            </p:cNvPr>
            <p:cNvSpPr/>
            <p:nvPr/>
          </p:nvSpPr>
          <p:spPr>
            <a:xfrm>
              <a:off x="6795414" y="2525745"/>
              <a:ext cx="934497" cy="1225484"/>
            </a:xfrm>
            <a:custGeom>
              <a:avLst/>
              <a:gdLst>
                <a:gd name="connsiteX0" fmla="*/ 606171 w 934497"/>
                <a:gd name="connsiteY0" fmla="*/ 0 h 1225486"/>
                <a:gd name="connsiteX1" fmla="*/ 934498 w 934497"/>
                <a:gd name="connsiteY1" fmla="*/ 1225486 h 1225486"/>
                <a:gd name="connsiteX2" fmla="*/ 0 w 934497"/>
                <a:gd name="connsiteY2" fmla="*/ 819150 h 1225486"/>
                <a:gd name="connsiteX3" fmla="*/ 606171 w 934497"/>
                <a:gd name="connsiteY3" fmla="*/ 0 h 1225486"/>
              </a:gdLst>
              <a:ahLst/>
              <a:cxnLst>
                <a:cxn ang="0">
                  <a:pos x="connsiteX0" y="connsiteY0"/>
                </a:cxn>
                <a:cxn ang="0">
                  <a:pos x="connsiteX1" y="connsiteY1"/>
                </a:cxn>
                <a:cxn ang="0">
                  <a:pos x="connsiteX2" y="connsiteY2"/>
                </a:cxn>
                <a:cxn ang="0">
                  <a:pos x="connsiteX3" y="connsiteY3"/>
                </a:cxn>
              </a:cxnLst>
              <a:rect l="l" t="t" r="r" b="b"/>
              <a:pathLst>
                <a:path w="934497" h="1225486">
                  <a:moveTo>
                    <a:pt x="606171" y="0"/>
                  </a:moveTo>
                  <a:lnTo>
                    <a:pt x="934498" y="1225486"/>
                  </a:lnTo>
                  <a:lnTo>
                    <a:pt x="0" y="819150"/>
                  </a:lnTo>
                  <a:lnTo>
                    <a:pt x="606171" y="0"/>
                  </a:lnTo>
                  <a:close/>
                </a:path>
              </a:pathLst>
            </a:custGeom>
            <a:solidFill>
              <a:srgbClr val="FFDF43"/>
            </a:solidFill>
            <a:ln w="9525" cap="flat">
              <a:no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23" name="Полилиния 932">
              <a:extLst>
                <a:ext uri="{FF2B5EF4-FFF2-40B4-BE49-F238E27FC236}">
                  <a16:creationId xmlns:a16="http://schemas.microsoft.com/office/drawing/2014/main" id="{CCFE6E20-C131-4A3E-A221-F44A050CD684}"/>
                </a:ext>
              </a:extLst>
            </p:cNvPr>
            <p:cNvSpPr/>
            <p:nvPr/>
          </p:nvSpPr>
          <p:spPr>
            <a:xfrm>
              <a:off x="5233220" y="3106770"/>
              <a:ext cx="934497" cy="1225484"/>
            </a:xfrm>
            <a:custGeom>
              <a:avLst/>
              <a:gdLst>
                <a:gd name="connsiteX0" fmla="*/ 934498 w 934497"/>
                <a:gd name="connsiteY0" fmla="*/ 406336 h 1225486"/>
                <a:gd name="connsiteX1" fmla="*/ 328327 w 934497"/>
                <a:gd name="connsiteY1" fmla="*/ 1225486 h 1225486"/>
                <a:gd name="connsiteX2" fmla="*/ 0 w 934497"/>
                <a:gd name="connsiteY2" fmla="*/ 0 h 1225486"/>
                <a:gd name="connsiteX3" fmla="*/ 934498 w 934497"/>
                <a:gd name="connsiteY3" fmla="*/ 406336 h 1225486"/>
              </a:gdLst>
              <a:ahLst/>
              <a:cxnLst>
                <a:cxn ang="0">
                  <a:pos x="connsiteX0" y="connsiteY0"/>
                </a:cxn>
                <a:cxn ang="0">
                  <a:pos x="connsiteX1" y="connsiteY1"/>
                </a:cxn>
                <a:cxn ang="0">
                  <a:pos x="connsiteX2" y="connsiteY2"/>
                </a:cxn>
                <a:cxn ang="0">
                  <a:pos x="connsiteX3" y="connsiteY3"/>
                </a:cxn>
              </a:cxnLst>
              <a:rect l="l" t="t" r="r" b="b"/>
              <a:pathLst>
                <a:path w="934497" h="1225486">
                  <a:moveTo>
                    <a:pt x="934498" y="406336"/>
                  </a:moveTo>
                  <a:lnTo>
                    <a:pt x="328327" y="1225486"/>
                  </a:lnTo>
                  <a:lnTo>
                    <a:pt x="0" y="0"/>
                  </a:lnTo>
                  <a:lnTo>
                    <a:pt x="934498" y="406336"/>
                  </a:lnTo>
                  <a:close/>
                </a:path>
              </a:pathLst>
            </a:custGeom>
            <a:solidFill>
              <a:srgbClr val="FFDF43"/>
            </a:solidFill>
            <a:ln w="9525" cap="flat">
              <a:no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24" name="Полилиния 933">
              <a:extLst>
                <a:ext uri="{FF2B5EF4-FFF2-40B4-BE49-F238E27FC236}">
                  <a16:creationId xmlns:a16="http://schemas.microsoft.com/office/drawing/2014/main" id="{E7EB415E-D9E5-4363-BFFE-59CE679BBA41}"/>
                </a:ext>
              </a:extLst>
            </p:cNvPr>
            <p:cNvSpPr/>
            <p:nvPr/>
          </p:nvSpPr>
          <p:spPr>
            <a:xfrm>
              <a:off x="5561546" y="3344893"/>
              <a:ext cx="2168365" cy="987361"/>
            </a:xfrm>
            <a:custGeom>
              <a:avLst/>
              <a:gdLst>
                <a:gd name="connsiteX0" fmla="*/ 2168366 w 2168366"/>
                <a:gd name="connsiteY0" fmla="*/ 406336 h 987361"/>
                <a:gd name="connsiteX1" fmla="*/ 0 w 2168366"/>
                <a:gd name="connsiteY1" fmla="*/ 987361 h 987361"/>
                <a:gd name="connsiteX2" fmla="*/ 606171 w 2168366"/>
                <a:gd name="connsiteY2" fmla="*/ 168211 h 987361"/>
                <a:gd name="connsiteX3" fmla="*/ 986885 w 2168366"/>
                <a:gd name="connsiteY3" fmla="*/ 333756 h 987361"/>
                <a:gd name="connsiteX4" fmla="*/ 1233868 w 2168366"/>
                <a:gd name="connsiteY4" fmla="*/ 0 h 987361"/>
                <a:gd name="connsiteX5" fmla="*/ 2168366 w 2168366"/>
                <a:gd name="connsiteY5" fmla="*/ 406336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366" h="987361">
                  <a:moveTo>
                    <a:pt x="2168366" y="406336"/>
                  </a:moveTo>
                  <a:lnTo>
                    <a:pt x="0" y="987361"/>
                  </a:lnTo>
                  <a:lnTo>
                    <a:pt x="606171" y="168211"/>
                  </a:lnTo>
                  <a:lnTo>
                    <a:pt x="986885" y="333756"/>
                  </a:lnTo>
                  <a:lnTo>
                    <a:pt x="1233868" y="0"/>
                  </a:lnTo>
                  <a:lnTo>
                    <a:pt x="2168366" y="406336"/>
                  </a:lnTo>
                  <a:close/>
                </a:path>
              </a:pathLst>
            </a:custGeom>
            <a:solidFill>
              <a:srgbClr val="FFDF43"/>
            </a:solidFill>
            <a:ln w="9525" cap="flat">
              <a:no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25" name="Полилиния 934">
              <a:extLst>
                <a:ext uri="{FF2B5EF4-FFF2-40B4-BE49-F238E27FC236}">
                  <a16:creationId xmlns:a16="http://schemas.microsoft.com/office/drawing/2014/main" id="{37F5812E-230F-4D9D-8BCC-807A2A93B41A}"/>
                </a:ext>
              </a:extLst>
            </p:cNvPr>
            <p:cNvSpPr/>
            <p:nvPr/>
          </p:nvSpPr>
          <p:spPr>
            <a:xfrm rot="20699705">
              <a:off x="5368433" y="2798376"/>
              <a:ext cx="2254370" cy="1274108"/>
            </a:xfrm>
            <a:custGeom>
              <a:avLst/>
              <a:gdLst>
                <a:gd name="connsiteX0" fmla="*/ 1 w 2254372"/>
                <a:gd name="connsiteY0" fmla="*/ 1 h 1274110"/>
                <a:gd name="connsiteX1" fmla="*/ 2254374 w 2254372"/>
                <a:gd name="connsiteY1" fmla="*/ 1 h 1274110"/>
                <a:gd name="connsiteX2" fmla="*/ 2254374 w 2254372"/>
                <a:gd name="connsiteY2" fmla="*/ 1274111 h 1274110"/>
                <a:gd name="connsiteX3" fmla="*/ 2 w 2254372"/>
                <a:gd name="connsiteY3" fmla="*/ 1274111 h 1274110"/>
              </a:gdLst>
              <a:ahLst/>
              <a:cxnLst>
                <a:cxn ang="0">
                  <a:pos x="connsiteX0" y="connsiteY0"/>
                </a:cxn>
                <a:cxn ang="0">
                  <a:pos x="connsiteX1" y="connsiteY1"/>
                </a:cxn>
                <a:cxn ang="0">
                  <a:pos x="connsiteX2" y="connsiteY2"/>
                </a:cxn>
                <a:cxn ang="0">
                  <a:pos x="connsiteX3" y="connsiteY3"/>
                </a:cxn>
              </a:cxnLst>
              <a:rect l="l" t="t" r="r" b="b"/>
              <a:pathLst>
                <a:path w="2254372" h="1274110">
                  <a:moveTo>
                    <a:pt x="1" y="1"/>
                  </a:moveTo>
                  <a:lnTo>
                    <a:pt x="2254374" y="1"/>
                  </a:lnTo>
                  <a:lnTo>
                    <a:pt x="2254374" y="1274111"/>
                  </a:lnTo>
                  <a:lnTo>
                    <a:pt x="2" y="1274111"/>
                  </a:lnTo>
                  <a:close/>
                </a:path>
              </a:pathLst>
            </a:custGeom>
            <a:noFill/>
            <a:ln w="14349"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26" name="Полилиния 935">
              <a:extLst>
                <a:ext uri="{FF2B5EF4-FFF2-40B4-BE49-F238E27FC236}">
                  <a16:creationId xmlns:a16="http://schemas.microsoft.com/office/drawing/2014/main" id="{DE2302E0-5745-40C1-A1C3-7FB2B104CB07}"/>
                </a:ext>
              </a:extLst>
            </p:cNvPr>
            <p:cNvSpPr/>
            <p:nvPr/>
          </p:nvSpPr>
          <p:spPr>
            <a:xfrm>
              <a:off x="5233220" y="2525745"/>
              <a:ext cx="2168365" cy="1152903"/>
            </a:xfrm>
            <a:custGeom>
              <a:avLst/>
              <a:gdLst>
                <a:gd name="connsiteX0" fmla="*/ 0 w 2168366"/>
                <a:gd name="connsiteY0" fmla="*/ 581025 h 1152905"/>
                <a:gd name="connsiteX1" fmla="*/ 934498 w 2168366"/>
                <a:gd name="connsiteY1" fmla="*/ 987361 h 1152905"/>
                <a:gd name="connsiteX2" fmla="*/ 1315212 w 2168366"/>
                <a:gd name="connsiteY2" fmla="*/ 1152906 h 1152905"/>
                <a:gd name="connsiteX3" fmla="*/ 1562195 w 2168366"/>
                <a:gd name="connsiteY3" fmla="*/ 819150 h 1152905"/>
                <a:gd name="connsiteX4" fmla="*/ 2168366 w 2168366"/>
                <a:gd name="connsiteY4" fmla="*/ 0 h 1152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8366" h="1152905">
                  <a:moveTo>
                    <a:pt x="0" y="581025"/>
                  </a:moveTo>
                  <a:lnTo>
                    <a:pt x="934498" y="987361"/>
                  </a:lnTo>
                  <a:lnTo>
                    <a:pt x="1315212" y="1152906"/>
                  </a:lnTo>
                  <a:lnTo>
                    <a:pt x="1562195" y="819150"/>
                  </a:lnTo>
                  <a:lnTo>
                    <a:pt x="2168366" y="0"/>
                  </a:lnTo>
                </a:path>
              </a:pathLst>
            </a:custGeom>
            <a:noFill/>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27" name="Полилиния 936">
              <a:extLst>
                <a:ext uri="{FF2B5EF4-FFF2-40B4-BE49-F238E27FC236}">
                  <a16:creationId xmlns:a16="http://schemas.microsoft.com/office/drawing/2014/main" id="{071425FE-C035-4E5C-BF8C-9BDBE2EADCAA}"/>
                </a:ext>
              </a:extLst>
            </p:cNvPr>
            <p:cNvSpPr/>
            <p:nvPr/>
          </p:nvSpPr>
          <p:spPr>
            <a:xfrm>
              <a:off x="5561546" y="3513106"/>
              <a:ext cx="606171" cy="819148"/>
            </a:xfrm>
            <a:custGeom>
              <a:avLst/>
              <a:gdLst>
                <a:gd name="connsiteX0" fmla="*/ 606171 w 606170"/>
                <a:gd name="connsiteY0" fmla="*/ 0 h 819150"/>
                <a:gd name="connsiteX1" fmla="*/ 0 w 606170"/>
                <a:gd name="connsiteY1" fmla="*/ 819150 h 819150"/>
              </a:gdLst>
              <a:ahLst/>
              <a:cxnLst>
                <a:cxn ang="0">
                  <a:pos x="connsiteX0" y="connsiteY0"/>
                </a:cxn>
                <a:cxn ang="0">
                  <a:pos x="connsiteX1" y="connsiteY1"/>
                </a:cxn>
              </a:cxnLst>
              <a:rect l="l" t="t" r="r" b="b"/>
              <a:pathLst>
                <a:path w="606170" h="819150">
                  <a:moveTo>
                    <a:pt x="606171" y="0"/>
                  </a:moveTo>
                  <a:lnTo>
                    <a:pt x="0" y="819150"/>
                  </a:lnTo>
                </a:path>
              </a:pathLst>
            </a:custGeom>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28" name="Полилиния 937">
              <a:extLst>
                <a:ext uri="{FF2B5EF4-FFF2-40B4-BE49-F238E27FC236}">
                  <a16:creationId xmlns:a16="http://schemas.microsoft.com/office/drawing/2014/main" id="{F3CDF847-0223-4505-8E09-3CB7AFB0A0B0}"/>
                </a:ext>
              </a:extLst>
            </p:cNvPr>
            <p:cNvSpPr/>
            <p:nvPr/>
          </p:nvSpPr>
          <p:spPr>
            <a:xfrm>
              <a:off x="6795414" y="3344893"/>
              <a:ext cx="934497" cy="406336"/>
            </a:xfrm>
            <a:custGeom>
              <a:avLst/>
              <a:gdLst>
                <a:gd name="connsiteX0" fmla="*/ 934498 w 934497"/>
                <a:gd name="connsiteY0" fmla="*/ 406336 h 406336"/>
                <a:gd name="connsiteX1" fmla="*/ 0 w 934497"/>
                <a:gd name="connsiteY1" fmla="*/ 0 h 406336"/>
              </a:gdLst>
              <a:ahLst/>
              <a:cxnLst>
                <a:cxn ang="0">
                  <a:pos x="connsiteX0" y="connsiteY0"/>
                </a:cxn>
                <a:cxn ang="0">
                  <a:pos x="connsiteX1" y="connsiteY1"/>
                </a:cxn>
              </a:cxnLst>
              <a:rect l="l" t="t" r="r" b="b"/>
              <a:pathLst>
                <a:path w="934497" h="406336">
                  <a:moveTo>
                    <a:pt x="934498" y="406336"/>
                  </a:moveTo>
                  <a:lnTo>
                    <a:pt x="0" y="0"/>
                  </a:lnTo>
                </a:path>
              </a:pathLst>
            </a:custGeom>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29" name="Полилиния 938">
              <a:extLst>
                <a:ext uri="{FF2B5EF4-FFF2-40B4-BE49-F238E27FC236}">
                  <a16:creationId xmlns:a16="http://schemas.microsoft.com/office/drawing/2014/main" id="{41FD6B9F-7D7C-4A34-A3BF-456ABE16D933}"/>
                </a:ext>
              </a:extLst>
            </p:cNvPr>
            <p:cNvSpPr/>
            <p:nvPr/>
          </p:nvSpPr>
          <p:spPr>
            <a:xfrm>
              <a:off x="4462076" y="4008884"/>
              <a:ext cx="796289" cy="213360"/>
            </a:xfrm>
            <a:custGeom>
              <a:avLst/>
              <a:gdLst>
                <a:gd name="connsiteX0" fmla="*/ 796290 w 796290"/>
                <a:gd name="connsiteY0" fmla="*/ 0 h 213359"/>
                <a:gd name="connsiteX1" fmla="*/ 0 w 796290"/>
                <a:gd name="connsiteY1" fmla="*/ 213360 h 213359"/>
              </a:gdLst>
              <a:ahLst/>
              <a:cxnLst>
                <a:cxn ang="0">
                  <a:pos x="connsiteX0" y="connsiteY0"/>
                </a:cxn>
                <a:cxn ang="0">
                  <a:pos x="connsiteX1" y="connsiteY1"/>
                </a:cxn>
              </a:cxnLst>
              <a:rect l="l" t="t" r="r" b="b"/>
              <a:pathLst>
                <a:path w="796290" h="213359">
                  <a:moveTo>
                    <a:pt x="796290" y="0"/>
                  </a:moveTo>
                  <a:lnTo>
                    <a:pt x="0" y="213360"/>
                  </a:lnTo>
                </a:path>
              </a:pathLst>
            </a:custGeom>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30" name="Полилиния 939">
              <a:extLst>
                <a:ext uri="{FF2B5EF4-FFF2-40B4-BE49-F238E27FC236}">
                  <a16:creationId xmlns:a16="http://schemas.microsoft.com/office/drawing/2014/main" id="{3E708E0F-DD7C-48F9-886B-F8E3720D343A}"/>
                </a:ext>
              </a:extLst>
            </p:cNvPr>
            <p:cNvSpPr/>
            <p:nvPr/>
          </p:nvSpPr>
          <p:spPr>
            <a:xfrm>
              <a:off x="4622855" y="3773619"/>
              <a:ext cx="572547" cy="153447"/>
            </a:xfrm>
            <a:custGeom>
              <a:avLst/>
              <a:gdLst>
                <a:gd name="connsiteX0" fmla="*/ 572548 w 572547"/>
                <a:gd name="connsiteY0" fmla="*/ 0 h 153447"/>
                <a:gd name="connsiteX1" fmla="*/ 0 w 572547"/>
                <a:gd name="connsiteY1" fmla="*/ 153448 h 153447"/>
              </a:gdLst>
              <a:ahLst/>
              <a:cxnLst>
                <a:cxn ang="0">
                  <a:pos x="connsiteX0" y="connsiteY0"/>
                </a:cxn>
                <a:cxn ang="0">
                  <a:pos x="connsiteX1" y="connsiteY1"/>
                </a:cxn>
              </a:cxnLst>
              <a:rect l="l" t="t" r="r" b="b"/>
              <a:pathLst>
                <a:path w="572547" h="153447">
                  <a:moveTo>
                    <a:pt x="572548" y="0"/>
                  </a:moveTo>
                  <a:lnTo>
                    <a:pt x="0" y="153448"/>
                  </a:lnTo>
                </a:path>
              </a:pathLst>
            </a:custGeom>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31" name="Полилиния 940">
              <a:extLst>
                <a:ext uri="{FF2B5EF4-FFF2-40B4-BE49-F238E27FC236}">
                  <a16:creationId xmlns:a16="http://schemas.microsoft.com/office/drawing/2014/main" id="{689E5314-4731-452F-94F9-0F96E48C7AA8}"/>
                </a:ext>
              </a:extLst>
            </p:cNvPr>
            <p:cNvSpPr/>
            <p:nvPr/>
          </p:nvSpPr>
          <p:spPr>
            <a:xfrm>
              <a:off x="4799265" y="3538348"/>
              <a:ext cx="333089" cy="89250"/>
            </a:xfrm>
            <a:custGeom>
              <a:avLst/>
              <a:gdLst>
                <a:gd name="connsiteX0" fmla="*/ 333089 w 333089"/>
                <a:gd name="connsiteY0" fmla="*/ 0 h 89249"/>
                <a:gd name="connsiteX1" fmla="*/ 0 w 333089"/>
                <a:gd name="connsiteY1" fmla="*/ 89249 h 89249"/>
              </a:gdLst>
              <a:ahLst/>
              <a:cxnLst>
                <a:cxn ang="0">
                  <a:pos x="connsiteX0" y="connsiteY0"/>
                </a:cxn>
                <a:cxn ang="0">
                  <a:pos x="connsiteX1" y="connsiteY1"/>
                </a:cxn>
              </a:cxnLst>
              <a:rect l="l" t="t" r="r" b="b"/>
              <a:pathLst>
                <a:path w="333089" h="89249">
                  <a:moveTo>
                    <a:pt x="333089" y="0"/>
                  </a:moveTo>
                  <a:lnTo>
                    <a:pt x="0" y="89249"/>
                  </a:lnTo>
                </a:path>
              </a:pathLst>
            </a:custGeom>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grpSp>
      <p:sp>
        <p:nvSpPr>
          <p:cNvPr id="32" name="Rectangle 36">
            <a:extLst>
              <a:ext uri="{FF2B5EF4-FFF2-40B4-BE49-F238E27FC236}">
                <a16:creationId xmlns:a16="http://schemas.microsoft.com/office/drawing/2014/main" id="{70621710-6649-4FEA-8C86-AA063A90349E}"/>
              </a:ext>
            </a:extLst>
          </p:cNvPr>
          <p:cNvSpPr/>
          <p:nvPr/>
        </p:nvSpPr>
        <p:spPr>
          <a:xfrm>
            <a:off x="76200" y="3939568"/>
            <a:ext cx="8972938" cy="1866872"/>
          </a:xfrm>
          <a:prstGeom prst="rect">
            <a:avLst/>
          </a:prstGeom>
          <a:solidFill>
            <a:schemeClr val="accent3"/>
          </a:solidFill>
          <a:ln/>
        </p:spPr>
        <p:style>
          <a:lnRef idx="0">
            <a:schemeClr val="accent3"/>
          </a:lnRef>
          <a:fillRef idx="3">
            <a:schemeClr val="accent3"/>
          </a:fillRef>
          <a:effectRef idx="3">
            <a:schemeClr val="accent3"/>
          </a:effectRef>
          <a:fontRef idx="minor">
            <a:schemeClr val="lt1"/>
          </a:fontRef>
        </p:style>
        <p:txBody>
          <a:bodyPr rtlCol="0" anchor="ctr"/>
          <a:lstStyle/>
          <a:p>
            <a:pPr lvl="0" algn="just" defTabSz="228554"/>
            <a:r>
              <a:rPr lang="ru-RU" sz="1600" dirty="0">
                <a:solidFill>
                  <a:schemeClr val="bg1"/>
                </a:solidFill>
                <a:latin typeface="Calibri" panose="020F0502020204030204" pitchFamily="34" charset="0"/>
                <a:cs typeface="Calibri" panose="020F0502020204030204" pitchFamily="34" charset="0"/>
              </a:rPr>
              <a:t>Гэрчилгээний үнэн зөв байдал болон/буюу гэрчилгээнд бичигдсэн бараа гарал үүслийн шалгуурт нийцэх эсэх талаар үндэслэлтэй эргэлзээ үүсэх, мөн сонгуулийн шалгалт явуулах үед импортын Талын гаалийн байгууллагууд экспортын Талын эрх бүхий буюу баталгаажуулагч байгууллагад хандан гэрчилгээний үнэн зөв байдал болон/буюу барааны гарал үүслийн шалгуурт нийцэх байдлыг баталгаажуулах, шаардлагатай тохиолдолд экспортлогч болон/буюу барааны үйлдвэрлэгч талаас баримтат нотолгоог гаргуулах хүсэлт гаргаж болно.</a:t>
            </a:r>
          </a:p>
        </p:txBody>
      </p:sp>
      <p:sp>
        <p:nvSpPr>
          <p:cNvPr id="33" name="TextBox 32"/>
          <p:cNvSpPr txBox="1"/>
          <p:nvPr/>
        </p:nvSpPr>
        <p:spPr>
          <a:xfrm>
            <a:off x="138869" y="1001984"/>
            <a:ext cx="4821749" cy="400110"/>
          </a:xfrm>
          <a:prstGeom prst="rect">
            <a:avLst/>
          </a:prstGeom>
          <a:noFill/>
        </p:spPr>
        <p:txBody>
          <a:bodyPr wrap="square" rtlCol="0" anchor="ctr">
            <a:spAutoFit/>
          </a:bodyPr>
          <a:lstStyle/>
          <a:p>
            <a:r>
              <a:rPr lang="ru-RU" sz="2000" b="1" dirty="0">
                <a:latin typeface="Calibri" panose="020F0502020204030204" pitchFamily="34" charset="0"/>
                <a:ea typeface="Arial" charset="0"/>
                <a:cs typeface="Arial" charset="0"/>
              </a:rPr>
              <a:t>Мэдэгдэлийн мэдээлэл солилцох</a:t>
            </a:r>
          </a:p>
        </p:txBody>
      </p:sp>
      <p:sp>
        <p:nvSpPr>
          <p:cNvPr id="35" name="TextBox 34"/>
          <p:cNvSpPr txBox="1"/>
          <p:nvPr/>
        </p:nvSpPr>
        <p:spPr>
          <a:xfrm>
            <a:off x="138871" y="3436542"/>
            <a:ext cx="4661730" cy="400110"/>
          </a:xfrm>
          <a:prstGeom prst="rect">
            <a:avLst/>
          </a:prstGeom>
          <a:noFill/>
        </p:spPr>
        <p:txBody>
          <a:bodyPr wrap="square" rtlCol="0" anchor="ctr">
            <a:spAutoFit/>
          </a:bodyPr>
          <a:lstStyle/>
          <a:p>
            <a:r>
              <a:rPr lang="ru-RU" sz="2000" b="1" dirty="0">
                <a:latin typeface="Calibri" panose="020F0502020204030204" pitchFamily="34" charset="0"/>
                <a:ea typeface="Arial" charset="0"/>
                <a:cs typeface="Arial" charset="0"/>
              </a:rPr>
              <a:t>Баталгаажуулалтын журам</a:t>
            </a:r>
          </a:p>
        </p:txBody>
      </p:sp>
      <p:grpSp>
        <p:nvGrpSpPr>
          <p:cNvPr id="36" name="Рисунок 471">
            <a:extLst>
              <a:ext uri="{FF2B5EF4-FFF2-40B4-BE49-F238E27FC236}">
                <a16:creationId xmlns:a16="http://schemas.microsoft.com/office/drawing/2014/main" id="{2005B234-C2DA-A342-9B53-1503AFE7890D}"/>
              </a:ext>
            </a:extLst>
          </p:cNvPr>
          <p:cNvGrpSpPr/>
          <p:nvPr/>
        </p:nvGrpSpPr>
        <p:grpSpPr>
          <a:xfrm>
            <a:off x="7399959" y="3189876"/>
            <a:ext cx="435883" cy="594935"/>
            <a:chOff x="5320373" y="2370070"/>
            <a:chExt cx="1551619" cy="2117758"/>
          </a:xfrm>
        </p:grpSpPr>
        <p:sp>
          <p:nvSpPr>
            <p:cNvPr id="37" name="Полилиния 36">
              <a:extLst>
                <a:ext uri="{FF2B5EF4-FFF2-40B4-BE49-F238E27FC236}">
                  <a16:creationId xmlns:a16="http://schemas.microsoft.com/office/drawing/2014/main" id="{C96CB3D4-5192-1040-A7F6-5E10E25F3C99}"/>
                </a:ext>
              </a:extLst>
            </p:cNvPr>
            <p:cNvSpPr/>
            <p:nvPr/>
          </p:nvSpPr>
          <p:spPr>
            <a:xfrm>
              <a:off x="5905209" y="2864126"/>
              <a:ext cx="134112" cy="126680"/>
            </a:xfrm>
            <a:custGeom>
              <a:avLst/>
              <a:gdLst>
                <a:gd name="connsiteX0" fmla="*/ 134112 w 134112"/>
                <a:gd name="connsiteY0" fmla="*/ 0 h 126682"/>
                <a:gd name="connsiteX1" fmla="*/ 92583 w 134112"/>
                <a:gd name="connsiteY1" fmla="*/ 126683 h 126682"/>
                <a:gd name="connsiteX2" fmla="*/ 0 w 134112"/>
                <a:gd name="connsiteY2" fmla="*/ 100013 h 126682"/>
                <a:gd name="connsiteX3" fmla="*/ 134112 w 134112"/>
                <a:gd name="connsiteY3" fmla="*/ 0 h 126682"/>
              </a:gdLst>
              <a:ahLst/>
              <a:cxnLst>
                <a:cxn ang="0">
                  <a:pos x="connsiteX0" y="connsiteY0"/>
                </a:cxn>
                <a:cxn ang="0">
                  <a:pos x="connsiteX1" y="connsiteY1"/>
                </a:cxn>
                <a:cxn ang="0">
                  <a:pos x="connsiteX2" y="connsiteY2"/>
                </a:cxn>
                <a:cxn ang="0">
                  <a:pos x="connsiteX3" y="connsiteY3"/>
                </a:cxn>
              </a:cxnLst>
              <a:rect l="l" t="t" r="r" b="b"/>
              <a:pathLst>
                <a:path w="134112" h="126682">
                  <a:moveTo>
                    <a:pt x="134112" y="0"/>
                  </a:moveTo>
                  <a:cubicBezTo>
                    <a:pt x="116900" y="41043"/>
                    <a:pt x="103013" y="83410"/>
                    <a:pt x="92583" y="126683"/>
                  </a:cubicBezTo>
                  <a:cubicBezTo>
                    <a:pt x="61217" y="119663"/>
                    <a:pt x="30299" y="110757"/>
                    <a:pt x="0" y="100013"/>
                  </a:cubicBezTo>
                  <a:cubicBezTo>
                    <a:pt x="35785" y="56140"/>
                    <a:pt x="81858" y="21784"/>
                    <a:pt x="134112" y="0"/>
                  </a:cubicBezTo>
                  <a:close/>
                </a:path>
              </a:pathLst>
            </a:custGeom>
            <a:solidFill>
              <a:srgbClr val="009640"/>
            </a:solidFill>
            <a:ln w="9525" cap="flat">
              <a:no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38" name="Полилиния 37">
              <a:extLst>
                <a:ext uri="{FF2B5EF4-FFF2-40B4-BE49-F238E27FC236}">
                  <a16:creationId xmlns:a16="http://schemas.microsoft.com/office/drawing/2014/main" id="{B7543A8B-8B7E-9446-B31C-1518060BBC36}"/>
                </a:ext>
              </a:extLst>
            </p:cNvPr>
            <p:cNvSpPr/>
            <p:nvPr/>
          </p:nvSpPr>
          <p:spPr>
            <a:xfrm>
              <a:off x="6346120" y="2963946"/>
              <a:ext cx="168972" cy="217358"/>
            </a:xfrm>
            <a:custGeom>
              <a:avLst/>
              <a:gdLst>
                <a:gd name="connsiteX0" fmla="*/ 168973 w 168973"/>
                <a:gd name="connsiteY0" fmla="*/ 217361 h 217360"/>
                <a:gd name="connsiteX1" fmla="*/ 23431 w 168973"/>
                <a:gd name="connsiteY1" fmla="*/ 217361 h 217360"/>
                <a:gd name="connsiteX2" fmla="*/ 0 w 168973"/>
                <a:gd name="connsiteY2" fmla="*/ 26194 h 217360"/>
                <a:gd name="connsiteX3" fmla="*/ 90964 w 168973"/>
                <a:gd name="connsiteY3" fmla="*/ 0 h 217360"/>
                <a:gd name="connsiteX4" fmla="*/ 168973 w 168973"/>
                <a:gd name="connsiteY4" fmla="*/ 217361 h 217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73" h="217360">
                  <a:moveTo>
                    <a:pt x="168973" y="217361"/>
                  </a:moveTo>
                  <a:lnTo>
                    <a:pt x="23431" y="217361"/>
                  </a:lnTo>
                  <a:cubicBezTo>
                    <a:pt x="23431" y="152924"/>
                    <a:pt x="15564" y="88725"/>
                    <a:pt x="0" y="26194"/>
                  </a:cubicBezTo>
                  <a:cubicBezTo>
                    <a:pt x="30823" y="19317"/>
                    <a:pt x="61198" y="10573"/>
                    <a:pt x="90964" y="0"/>
                  </a:cubicBezTo>
                  <a:cubicBezTo>
                    <a:pt x="141437" y="61189"/>
                    <a:pt x="169021" y="138046"/>
                    <a:pt x="168973" y="217361"/>
                  </a:cubicBezTo>
                  <a:close/>
                </a:path>
              </a:pathLst>
            </a:custGeom>
            <a:solidFill>
              <a:srgbClr val="009640"/>
            </a:solidFill>
            <a:ln w="9525" cap="flat">
              <a:no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39" name="Полилиния 38">
              <a:extLst>
                <a:ext uri="{FF2B5EF4-FFF2-40B4-BE49-F238E27FC236}">
                  <a16:creationId xmlns:a16="http://schemas.microsoft.com/office/drawing/2014/main" id="{BD31926B-FDF7-C345-81E8-A52DE30984B6}"/>
                </a:ext>
              </a:extLst>
            </p:cNvPr>
            <p:cNvSpPr/>
            <p:nvPr/>
          </p:nvSpPr>
          <p:spPr>
            <a:xfrm>
              <a:off x="5997792" y="2838406"/>
              <a:ext cx="173354" cy="171450"/>
            </a:xfrm>
            <a:custGeom>
              <a:avLst/>
              <a:gdLst>
                <a:gd name="connsiteX0" fmla="*/ 173355 w 173355"/>
                <a:gd name="connsiteY0" fmla="*/ 171452 h 171452"/>
                <a:gd name="connsiteX1" fmla="*/ 0 w 173355"/>
                <a:gd name="connsiteY1" fmla="*/ 152402 h 171452"/>
                <a:gd name="connsiteX2" fmla="*/ 41529 w 173355"/>
                <a:gd name="connsiteY2" fmla="*/ 25815 h 171452"/>
                <a:gd name="connsiteX3" fmla="*/ 173355 w 173355"/>
                <a:gd name="connsiteY3" fmla="*/ 2 h 171452"/>
              </a:gdLst>
              <a:ahLst/>
              <a:cxnLst>
                <a:cxn ang="0">
                  <a:pos x="connsiteX0" y="connsiteY0"/>
                </a:cxn>
                <a:cxn ang="0">
                  <a:pos x="connsiteX1" y="connsiteY1"/>
                </a:cxn>
                <a:cxn ang="0">
                  <a:pos x="connsiteX2" y="connsiteY2"/>
                </a:cxn>
                <a:cxn ang="0">
                  <a:pos x="connsiteX3" y="connsiteY3"/>
                </a:cxn>
              </a:cxnLst>
              <a:rect l="l" t="t" r="r" b="b"/>
              <a:pathLst>
                <a:path w="173355" h="171452">
                  <a:moveTo>
                    <a:pt x="173355" y="171452"/>
                  </a:moveTo>
                  <a:cubicBezTo>
                    <a:pt x="115052" y="171414"/>
                    <a:pt x="56921" y="165033"/>
                    <a:pt x="0" y="152402"/>
                  </a:cubicBezTo>
                  <a:cubicBezTo>
                    <a:pt x="10430" y="109159"/>
                    <a:pt x="24317" y="66830"/>
                    <a:pt x="41529" y="25815"/>
                  </a:cubicBezTo>
                  <a:cubicBezTo>
                    <a:pt x="83344" y="8604"/>
                    <a:pt x="128140" y="-169"/>
                    <a:pt x="173355" y="2"/>
                  </a:cubicBezTo>
                  <a:close/>
                </a:path>
              </a:pathLst>
            </a:custGeom>
            <a:solidFill>
              <a:srgbClr val="009640"/>
            </a:solidFill>
            <a:ln w="9525" cap="flat">
              <a:no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40" name="Полилиния 39">
              <a:extLst>
                <a:ext uri="{FF2B5EF4-FFF2-40B4-BE49-F238E27FC236}">
                  <a16:creationId xmlns:a16="http://schemas.microsoft.com/office/drawing/2014/main" id="{81B28FA5-16E0-DA42-B882-66F2CC489B2F}"/>
                </a:ext>
              </a:extLst>
            </p:cNvPr>
            <p:cNvSpPr/>
            <p:nvPr/>
          </p:nvSpPr>
          <p:spPr>
            <a:xfrm>
              <a:off x="6171148" y="2990235"/>
              <a:ext cx="198404" cy="191069"/>
            </a:xfrm>
            <a:custGeom>
              <a:avLst/>
              <a:gdLst>
                <a:gd name="connsiteX0" fmla="*/ 174974 w 198405"/>
                <a:gd name="connsiteY0" fmla="*/ 0 h 191071"/>
                <a:gd name="connsiteX1" fmla="*/ 198406 w 198405"/>
                <a:gd name="connsiteY1" fmla="*/ 191071 h 191071"/>
                <a:gd name="connsiteX2" fmla="*/ 0 w 198405"/>
                <a:gd name="connsiteY2" fmla="*/ 191071 h 191071"/>
                <a:gd name="connsiteX3" fmla="*/ 0 w 198405"/>
                <a:gd name="connsiteY3" fmla="*/ 19621 h 191071"/>
                <a:gd name="connsiteX4" fmla="*/ 174974 w 198405"/>
                <a:gd name="connsiteY4" fmla="*/ 0 h 191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405" h="191071">
                  <a:moveTo>
                    <a:pt x="174974" y="0"/>
                  </a:moveTo>
                  <a:cubicBezTo>
                    <a:pt x="190528" y="62503"/>
                    <a:pt x="198396" y="126663"/>
                    <a:pt x="198406" y="191071"/>
                  </a:cubicBezTo>
                  <a:lnTo>
                    <a:pt x="0" y="191071"/>
                  </a:lnTo>
                  <a:lnTo>
                    <a:pt x="0" y="19621"/>
                  </a:lnTo>
                  <a:cubicBezTo>
                    <a:pt x="58864" y="19536"/>
                    <a:pt x="117548" y="12954"/>
                    <a:pt x="174974" y="0"/>
                  </a:cubicBezTo>
                  <a:close/>
                </a:path>
              </a:pathLst>
            </a:custGeom>
            <a:solidFill>
              <a:srgbClr val="009640"/>
            </a:solidFill>
            <a:ln w="9525" cap="flat">
              <a:no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41" name="Полилиния 40">
              <a:extLst>
                <a:ext uri="{FF2B5EF4-FFF2-40B4-BE49-F238E27FC236}">
                  <a16:creationId xmlns:a16="http://schemas.microsoft.com/office/drawing/2014/main" id="{073EE20F-E8DB-644C-89F2-1AE9C8205AD9}"/>
                </a:ext>
              </a:extLst>
            </p:cNvPr>
            <p:cNvSpPr/>
            <p:nvPr/>
          </p:nvSpPr>
          <p:spPr>
            <a:xfrm>
              <a:off x="6171148" y="3353508"/>
              <a:ext cx="174877" cy="171452"/>
            </a:xfrm>
            <a:custGeom>
              <a:avLst/>
              <a:gdLst>
                <a:gd name="connsiteX0" fmla="*/ 131921 w 174878"/>
                <a:gd name="connsiteY0" fmla="*/ 145260 h 171454"/>
                <a:gd name="connsiteX1" fmla="*/ 0 w 174878"/>
                <a:gd name="connsiteY1" fmla="*/ 171454 h 171454"/>
                <a:gd name="connsiteX2" fmla="*/ 0 w 174878"/>
                <a:gd name="connsiteY2" fmla="*/ 4 h 171454"/>
                <a:gd name="connsiteX3" fmla="*/ 174879 w 174878"/>
                <a:gd name="connsiteY3" fmla="*/ 19054 h 171454"/>
                <a:gd name="connsiteX4" fmla="*/ 131921 w 174878"/>
                <a:gd name="connsiteY4" fmla="*/ 145260 h 171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878" h="171454">
                  <a:moveTo>
                    <a:pt x="131921" y="145260"/>
                  </a:moveTo>
                  <a:cubicBezTo>
                    <a:pt x="90106" y="162596"/>
                    <a:pt x="45272" y="171502"/>
                    <a:pt x="0" y="171454"/>
                  </a:cubicBezTo>
                  <a:lnTo>
                    <a:pt x="0" y="4"/>
                  </a:lnTo>
                  <a:cubicBezTo>
                    <a:pt x="58817" y="-186"/>
                    <a:pt x="117481" y="6205"/>
                    <a:pt x="174879" y="19054"/>
                  </a:cubicBezTo>
                  <a:cubicBezTo>
                    <a:pt x="164097" y="62250"/>
                    <a:pt x="149733" y="104465"/>
                    <a:pt x="131921" y="145260"/>
                  </a:cubicBezTo>
                  <a:close/>
                </a:path>
              </a:pathLst>
            </a:custGeom>
            <a:solidFill>
              <a:srgbClr val="009640"/>
            </a:solidFill>
            <a:ln w="9525" cap="flat">
              <a:no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42" name="Полилиния 41">
              <a:extLst>
                <a:ext uri="{FF2B5EF4-FFF2-40B4-BE49-F238E27FC236}">
                  <a16:creationId xmlns:a16="http://schemas.microsoft.com/office/drawing/2014/main" id="{1BC9DCAD-EE44-F741-9B71-98BB169B6DFE}"/>
                </a:ext>
              </a:extLst>
            </p:cNvPr>
            <p:cNvSpPr/>
            <p:nvPr/>
          </p:nvSpPr>
          <p:spPr>
            <a:xfrm>
              <a:off x="5827675" y="3181304"/>
              <a:ext cx="170116" cy="217453"/>
            </a:xfrm>
            <a:custGeom>
              <a:avLst/>
              <a:gdLst>
                <a:gd name="connsiteX0" fmla="*/ 1 w 170117"/>
                <a:gd name="connsiteY0" fmla="*/ 0 h 217455"/>
                <a:gd name="connsiteX1" fmla="*/ 147448 w 170117"/>
                <a:gd name="connsiteY1" fmla="*/ 0 h 217455"/>
                <a:gd name="connsiteX2" fmla="*/ 147448 w 170117"/>
                <a:gd name="connsiteY2" fmla="*/ 2191 h 217455"/>
                <a:gd name="connsiteX3" fmla="*/ 170117 w 170117"/>
                <a:gd name="connsiteY3" fmla="*/ 190881 h 217455"/>
                <a:gd name="connsiteX4" fmla="*/ 77534 w 170117"/>
                <a:gd name="connsiteY4" fmla="*/ 217456 h 217455"/>
                <a:gd name="connsiteX5" fmla="*/ 1 w 170117"/>
                <a:gd name="connsiteY5" fmla="*/ 0 h 21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117" h="217455">
                  <a:moveTo>
                    <a:pt x="1" y="0"/>
                  </a:moveTo>
                  <a:lnTo>
                    <a:pt x="147448" y="0"/>
                  </a:lnTo>
                  <a:lnTo>
                    <a:pt x="147448" y="2191"/>
                  </a:lnTo>
                  <a:cubicBezTo>
                    <a:pt x="147628" y="65751"/>
                    <a:pt x="155239" y="129083"/>
                    <a:pt x="170117" y="190881"/>
                  </a:cubicBezTo>
                  <a:cubicBezTo>
                    <a:pt x="138761" y="197920"/>
                    <a:pt x="107852" y="206797"/>
                    <a:pt x="77534" y="217456"/>
                  </a:cubicBezTo>
                  <a:cubicBezTo>
                    <a:pt x="27261" y="156153"/>
                    <a:pt x="-142" y="79286"/>
                    <a:pt x="1" y="0"/>
                  </a:cubicBezTo>
                  <a:close/>
                </a:path>
              </a:pathLst>
            </a:custGeom>
            <a:solidFill>
              <a:srgbClr val="009640"/>
            </a:solidFill>
            <a:ln w="9525" cap="flat">
              <a:no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43" name="Полилиния 42">
              <a:extLst>
                <a:ext uri="{FF2B5EF4-FFF2-40B4-BE49-F238E27FC236}">
                  <a16:creationId xmlns:a16="http://schemas.microsoft.com/office/drawing/2014/main" id="{B8627683-8F72-E342-8440-06183D8395A6}"/>
                </a:ext>
              </a:extLst>
            </p:cNvPr>
            <p:cNvSpPr/>
            <p:nvPr/>
          </p:nvSpPr>
          <p:spPr>
            <a:xfrm>
              <a:off x="5827675" y="2964041"/>
              <a:ext cx="170402" cy="217262"/>
            </a:xfrm>
            <a:custGeom>
              <a:avLst/>
              <a:gdLst>
                <a:gd name="connsiteX0" fmla="*/ 147447 w 170402"/>
                <a:gd name="connsiteY0" fmla="*/ 217265 h 217265"/>
                <a:gd name="connsiteX1" fmla="*/ 0 w 170402"/>
                <a:gd name="connsiteY1" fmla="*/ 217265 h 217265"/>
                <a:gd name="connsiteX2" fmla="*/ 77819 w 170402"/>
                <a:gd name="connsiteY2" fmla="*/ 0 h 217265"/>
                <a:gd name="connsiteX3" fmla="*/ 170402 w 170402"/>
                <a:gd name="connsiteY3" fmla="*/ 26670 h 217265"/>
                <a:gd name="connsiteX4" fmla="*/ 147447 w 170402"/>
                <a:gd name="connsiteY4" fmla="*/ 217265 h 217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402" h="217265">
                  <a:moveTo>
                    <a:pt x="147447" y="217265"/>
                  </a:moveTo>
                  <a:lnTo>
                    <a:pt x="0" y="217265"/>
                  </a:lnTo>
                  <a:cubicBezTo>
                    <a:pt x="-10" y="138017"/>
                    <a:pt x="27499" y="61227"/>
                    <a:pt x="77819" y="0"/>
                  </a:cubicBezTo>
                  <a:cubicBezTo>
                    <a:pt x="108118" y="10744"/>
                    <a:pt x="139036" y="19650"/>
                    <a:pt x="170402" y="26670"/>
                  </a:cubicBezTo>
                  <a:cubicBezTo>
                    <a:pt x="155238" y="89068"/>
                    <a:pt x="147533" y="153048"/>
                    <a:pt x="147447" y="217265"/>
                  </a:cubicBezTo>
                  <a:close/>
                </a:path>
              </a:pathLst>
            </a:custGeom>
            <a:solidFill>
              <a:srgbClr val="009640"/>
            </a:solidFill>
            <a:ln w="9525" cap="flat">
              <a:no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44" name="Полилиния 43">
              <a:extLst>
                <a:ext uri="{FF2B5EF4-FFF2-40B4-BE49-F238E27FC236}">
                  <a16:creationId xmlns:a16="http://schemas.microsoft.com/office/drawing/2014/main" id="{6913719D-E0F5-EE44-B68D-743297AA1A78}"/>
                </a:ext>
              </a:extLst>
            </p:cNvPr>
            <p:cNvSpPr/>
            <p:nvPr/>
          </p:nvSpPr>
          <p:spPr>
            <a:xfrm>
              <a:off x="6302974" y="2864126"/>
              <a:ext cx="134112" cy="126109"/>
            </a:xfrm>
            <a:custGeom>
              <a:avLst/>
              <a:gdLst>
                <a:gd name="connsiteX0" fmla="*/ 134112 w 134111"/>
                <a:gd name="connsiteY0" fmla="*/ 99917 h 126111"/>
                <a:gd name="connsiteX1" fmla="*/ 43148 w 134111"/>
                <a:gd name="connsiteY1" fmla="*/ 126111 h 126111"/>
                <a:gd name="connsiteX2" fmla="*/ 0 w 134111"/>
                <a:gd name="connsiteY2" fmla="*/ 0 h 126111"/>
                <a:gd name="connsiteX3" fmla="*/ 134112 w 134111"/>
                <a:gd name="connsiteY3" fmla="*/ 99917 h 126111"/>
              </a:gdLst>
              <a:ahLst/>
              <a:cxnLst>
                <a:cxn ang="0">
                  <a:pos x="connsiteX0" y="connsiteY0"/>
                </a:cxn>
                <a:cxn ang="0">
                  <a:pos x="connsiteX1" y="connsiteY1"/>
                </a:cxn>
                <a:cxn ang="0">
                  <a:pos x="connsiteX2" y="connsiteY2"/>
                </a:cxn>
                <a:cxn ang="0">
                  <a:pos x="connsiteX3" y="connsiteY3"/>
                </a:cxn>
              </a:cxnLst>
              <a:rect l="l" t="t" r="r" b="b"/>
              <a:pathLst>
                <a:path w="134111" h="126111">
                  <a:moveTo>
                    <a:pt x="134112" y="99917"/>
                  </a:moveTo>
                  <a:cubicBezTo>
                    <a:pt x="104346" y="110490"/>
                    <a:pt x="73971" y="119234"/>
                    <a:pt x="43148" y="126111"/>
                  </a:cubicBezTo>
                  <a:cubicBezTo>
                    <a:pt x="32385" y="82925"/>
                    <a:pt x="17954" y="40729"/>
                    <a:pt x="0" y="0"/>
                  </a:cubicBezTo>
                  <a:cubicBezTo>
                    <a:pt x="52244" y="21765"/>
                    <a:pt x="98317" y="56083"/>
                    <a:pt x="134112" y="99917"/>
                  </a:cubicBezTo>
                  <a:close/>
                </a:path>
              </a:pathLst>
            </a:custGeom>
            <a:solidFill>
              <a:srgbClr val="009640"/>
            </a:solidFill>
            <a:ln w="9525" cap="flat">
              <a:no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45" name="Полилиния 44">
              <a:extLst>
                <a:ext uri="{FF2B5EF4-FFF2-40B4-BE49-F238E27FC236}">
                  <a16:creationId xmlns:a16="http://schemas.microsoft.com/office/drawing/2014/main" id="{32ECD633-0D83-A043-B382-83D0F4ECFC8A}"/>
                </a:ext>
              </a:extLst>
            </p:cNvPr>
            <p:cNvSpPr/>
            <p:nvPr/>
          </p:nvSpPr>
          <p:spPr>
            <a:xfrm>
              <a:off x="6171148" y="3181304"/>
              <a:ext cx="198404" cy="191449"/>
            </a:xfrm>
            <a:custGeom>
              <a:avLst/>
              <a:gdLst>
                <a:gd name="connsiteX0" fmla="*/ 198406 w 198405"/>
                <a:gd name="connsiteY0" fmla="*/ 2286 h 191452"/>
                <a:gd name="connsiteX1" fmla="*/ 174879 w 198405"/>
                <a:gd name="connsiteY1" fmla="*/ 191453 h 191452"/>
                <a:gd name="connsiteX2" fmla="*/ 0 w 198405"/>
                <a:gd name="connsiteY2" fmla="*/ 172403 h 191452"/>
                <a:gd name="connsiteX3" fmla="*/ 0 w 198405"/>
                <a:gd name="connsiteY3" fmla="*/ 0 h 191452"/>
                <a:gd name="connsiteX4" fmla="*/ 198406 w 198405"/>
                <a:gd name="connsiteY4" fmla="*/ 0 h 191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405" h="191452">
                  <a:moveTo>
                    <a:pt x="198406" y="2286"/>
                  </a:moveTo>
                  <a:cubicBezTo>
                    <a:pt x="198225" y="66056"/>
                    <a:pt x="190319" y="129578"/>
                    <a:pt x="174879" y="191453"/>
                  </a:cubicBezTo>
                  <a:cubicBezTo>
                    <a:pt x="117481" y="178603"/>
                    <a:pt x="58817" y="172212"/>
                    <a:pt x="0" y="172403"/>
                  </a:cubicBezTo>
                  <a:lnTo>
                    <a:pt x="0" y="0"/>
                  </a:lnTo>
                  <a:lnTo>
                    <a:pt x="198406" y="0"/>
                  </a:lnTo>
                  <a:close/>
                </a:path>
              </a:pathLst>
            </a:custGeom>
            <a:solidFill>
              <a:srgbClr val="009640"/>
            </a:solidFill>
            <a:ln w="9525" cap="flat">
              <a:no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46" name="Полилиния 45">
              <a:extLst>
                <a:ext uri="{FF2B5EF4-FFF2-40B4-BE49-F238E27FC236}">
                  <a16:creationId xmlns:a16="http://schemas.microsoft.com/office/drawing/2014/main" id="{71F2AB84-A216-BD4D-8D8B-1DD6D66D66FF}"/>
                </a:ext>
              </a:extLst>
            </p:cNvPr>
            <p:cNvSpPr/>
            <p:nvPr/>
          </p:nvSpPr>
          <p:spPr>
            <a:xfrm>
              <a:off x="5975123" y="2990806"/>
              <a:ext cx="196023" cy="190498"/>
            </a:xfrm>
            <a:custGeom>
              <a:avLst/>
              <a:gdLst>
                <a:gd name="connsiteX0" fmla="*/ 196025 w 196024"/>
                <a:gd name="connsiteY0" fmla="*/ 190500 h 190500"/>
                <a:gd name="connsiteX1" fmla="*/ 0 w 196024"/>
                <a:gd name="connsiteY1" fmla="*/ 190500 h 190500"/>
                <a:gd name="connsiteX2" fmla="*/ 22670 w 196024"/>
                <a:gd name="connsiteY2" fmla="*/ 0 h 190500"/>
                <a:gd name="connsiteX3" fmla="*/ 196025 w 196024"/>
                <a:gd name="connsiteY3" fmla="*/ 19050 h 190500"/>
              </a:gdLst>
              <a:ahLst/>
              <a:cxnLst>
                <a:cxn ang="0">
                  <a:pos x="connsiteX0" y="connsiteY0"/>
                </a:cxn>
                <a:cxn ang="0">
                  <a:pos x="connsiteX1" y="connsiteY1"/>
                </a:cxn>
                <a:cxn ang="0">
                  <a:pos x="connsiteX2" y="connsiteY2"/>
                </a:cxn>
                <a:cxn ang="0">
                  <a:pos x="connsiteX3" y="connsiteY3"/>
                </a:cxn>
              </a:cxnLst>
              <a:rect l="l" t="t" r="r" b="b"/>
              <a:pathLst>
                <a:path w="196024" h="190500">
                  <a:moveTo>
                    <a:pt x="196025" y="190500"/>
                  </a:moveTo>
                  <a:lnTo>
                    <a:pt x="0" y="190500"/>
                  </a:lnTo>
                  <a:cubicBezTo>
                    <a:pt x="0" y="126330"/>
                    <a:pt x="7610" y="62379"/>
                    <a:pt x="22670" y="0"/>
                  </a:cubicBezTo>
                  <a:cubicBezTo>
                    <a:pt x="79591" y="12630"/>
                    <a:pt x="137722" y="19012"/>
                    <a:pt x="196025" y="19050"/>
                  </a:cubicBezTo>
                  <a:close/>
                </a:path>
              </a:pathLst>
            </a:custGeom>
            <a:solidFill>
              <a:srgbClr val="009640"/>
            </a:solidFill>
            <a:ln w="9525" cap="flat">
              <a:no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47" name="Полилиния 46">
              <a:extLst>
                <a:ext uri="{FF2B5EF4-FFF2-40B4-BE49-F238E27FC236}">
                  <a16:creationId xmlns:a16="http://schemas.microsoft.com/office/drawing/2014/main" id="{A2AD3DB3-6375-0145-8D97-5F44A20EB149}"/>
                </a:ext>
              </a:extLst>
            </p:cNvPr>
            <p:cNvSpPr/>
            <p:nvPr/>
          </p:nvSpPr>
          <p:spPr>
            <a:xfrm>
              <a:off x="5975123" y="3181304"/>
              <a:ext cx="196023" cy="190974"/>
            </a:xfrm>
            <a:custGeom>
              <a:avLst/>
              <a:gdLst>
                <a:gd name="connsiteX0" fmla="*/ 196025 w 196024"/>
                <a:gd name="connsiteY0" fmla="*/ 171926 h 190976"/>
                <a:gd name="connsiteX1" fmla="*/ 22670 w 196024"/>
                <a:gd name="connsiteY1" fmla="*/ 190976 h 190976"/>
                <a:gd name="connsiteX2" fmla="*/ 0 w 196024"/>
                <a:gd name="connsiteY2" fmla="*/ 2286 h 190976"/>
                <a:gd name="connsiteX3" fmla="*/ 0 w 196024"/>
                <a:gd name="connsiteY3" fmla="*/ 0 h 190976"/>
                <a:gd name="connsiteX4" fmla="*/ 196025 w 196024"/>
                <a:gd name="connsiteY4" fmla="*/ 0 h 190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024" h="190976">
                  <a:moveTo>
                    <a:pt x="196025" y="171926"/>
                  </a:moveTo>
                  <a:cubicBezTo>
                    <a:pt x="137722" y="171964"/>
                    <a:pt x="79591" y="178346"/>
                    <a:pt x="22670" y="190976"/>
                  </a:cubicBezTo>
                  <a:cubicBezTo>
                    <a:pt x="7792" y="129178"/>
                    <a:pt x="181" y="65846"/>
                    <a:pt x="0" y="2286"/>
                  </a:cubicBezTo>
                  <a:lnTo>
                    <a:pt x="0" y="0"/>
                  </a:lnTo>
                  <a:lnTo>
                    <a:pt x="196025" y="0"/>
                  </a:lnTo>
                  <a:close/>
                </a:path>
              </a:pathLst>
            </a:custGeom>
            <a:solidFill>
              <a:srgbClr val="009640"/>
            </a:solidFill>
            <a:ln w="9525" cap="flat">
              <a:no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48" name="Полилиния 47">
              <a:extLst>
                <a:ext uri="{FF2B5EF4-FFF2-40B4-BE49-F238E27FC236}">
                  <a16:creationId xmlns:a16="http://schemas.microsoft.com/office/drawing/2014/main" id="{A2EFC6E7-18CD-644C-8195-FE7997269C71}"/>
                </a:ext>
              </a:extLst>
            </p:cNvPr>
            <p:cNvSpPr/>
            <p:nvPr/>
          </p:nvSpPr>
          <p:spPr>
            <a:xfrm>
              <a:off x="5485537" y="2370070"/>
              <a:ext cx="1386455" cy="2117758"/>
            </a:xfrm>
            <a:custGeom>
              <a:avLst/>
              <a:gdLst>
                <a:gd name="connsiteX0" fmla="*/ 1029557 w 1386458"/>
                <a:gd name="connsiteY0" fmla="*/ 811244 h 2117788"/>
                <a:gd name="connsiteX1" fmla="*/ 685943 w 1386458"/>
                <a:gd name="connsiteY1" fmla="*/ 467725 h 2117788"/>
                <a:gd name="connsiteX2" fmla="*/ 342424 w 1386458"/>
                <a:gd name="connsiteY2" fmla="*/ 811349 h 2117788"/>
                <a:gd name="connsiteX3" fmla="*/ 419957 w 1386458"/>
                <a:gd name="connsiteY3" fmla="*/ 1028700 h 2117788"/>
                <a:gd name="connsiteX4" fmla="*/ 903399 w 1386458"/>
                <a:gd name="connsiteY4" fmla="*/ 1077325 h 2117788"/>
                <a:gd name="connsiteX5" fmla="*/ 1029557 w 1386458"/>
                <a:gd name="connsiteY5" fmla="*/ 811244 h 2117788"/>
                <a:gd name="connsiteX6" fmla="*/ 1386459 w 1386458"/>
                <a:gd name="connsiteY6" fmla="*/ 55245 h 2117788"/>
                <a:gd name="connsiteX7" fmla="*/ 1386459 w 1386458"/>
                <a:gd name="connsiteY7" fmla="*/ 2062448 h 2117788"/>
                <a:gd name="connsiteX8" fmla="*/ 1331214 w 1386458"/>
                <a:gd name="connsiteY8" fmla="*/ 2117789 h 2117788"/>
                <a:gd name="connsiteX9" fmla="*/ 0 w 1386458"/>
                <a:gd name="connsiteY9" fmla="*/ 2117789 h 2117788"/>
                <a:gd name="connsiteX10" fmla="*/ 0 w 1386458"/>
                <a:gd name="connsiteY10" fmla="*/ 0 h 2117788"/>
                <a:gd name="connsiteX11" fmla="*/ 1330833 w 1386458"/>
                <a:gd name="connsiteY11" fmla="*/ 0 h 2117788"/>
                <a:gd name="connsiteX12" fmla="*/ 1386078 w 1386458"/>
                <a:gd name="connsiteY12" fmla="*/ 55340 h 211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6458" h="2117788">
                  <a:moveTo>
                    <a:pt x="1029557" y="811244"/>
                  </a:moveTo>
                  <a:cubicBezTo>
                    <a:pt x="1029529" y="621497"/>
                    <a:pt x="875681" y="467697"/>
                    <a:pt x="685943" y="467725"/>
                  </a:cubicBezTo>
                  <a:cubicBezTo>
                    <a:pt x="496195" y="467754"/>
                    <a:pt x="342395" y="621601"/>
                    <a:pt x="342424" y="811349"/>
                  </a:cubicBezTo>
                  <a:cubicBezTo>
                    <a:pt x="342433" y="890568"/>
                    <a:pt x="369827" y="967359"/>
                    <a:pt x="419957" y="1028700"/>
                  </a:cubicBezTo>
                  <a:cubicBezTo>
                    <a:pt x="540029" y="1175623"/>
                    <a:pt x="756466" y="1197397"/>
                    <a:pt x="903399" y="1077325"/>
                  </a:cubicBezTo>
                  <a:cubicBezTo>
                    <a:pt x="983256" y="1012069"/>
                    <a:pt x="1029576" y="914381"/>
                    <a:pt x="1029557" y="811244"/>
                  </a:cubicBezTo>
                  <a:close/>
                  <a:moveTo>
                    <a:pt x="1386459" y="55245"/>
                  </a:moveTo>
                  <a:lnTo>
                    <a:pt x="1386459" y="2062448"/>
                  </a:lnTo>
                  <a:cubicBezTo>
                    <a:pt x="1386354" y="2092928"/>
                    <a:pt x="1361694" y="2117636"/>
                    <a:pt x="1331214" y="2117789"/>
                  </a:cubicBezTo>
                  <a:lnTo>
                    <a:pt x="0" y="2117789"/>
                  </a:lnTo>
                  <a:lnTo>
                    <a:pt x="0" y="0"/>
                  </a:lnTo>
                  <a:lnTo>
                    <a:pt x="1330833" y="0"/>
                  </a:lnTo>
                  <a:cubicBezTo>
                    <a:pt x="1361313" y="152"/>
                    <a:pt x="1385973" y="24860"/>
                    <a:pt x="1386078" y="55340"/>
                  </a:cubicBezTo>
                  <a:close/>
                </a:path>
              </a:pathLst>
            </a:custGeom>
            <a:solidFill>
              <a:srgbClr val="009640"/>
            </a:solidFill>
            <a:ln w="9525" cap="flat">
              <a:no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49" name="Полилиния 48">
              <a:extLst>
                <a:ext uri="{FF2B5EF4-FFF2-40B4-BE49-F238E27FC236}">
                  <a16:creationId xmlns:a16="http://schemas.microsoft.com/office/drawing/2014/main" id="{E40F658C-25AC-3540-9DDB-047956B555BD}"/>
                </a:ext>
              </a:extLst>
            </p:cNvPr>
            <p:cNvSpPr/>
            <p:nvPr/>
          </p:nvSpPr>
          <p:spPr>
            <a:xfrm>
              <a:off x="5997789" y="3353227"/>
              <a:ext cx="173354" cy="171448"/>
            </a:xfrm>
            <a:custGeom>
              <a:avLst/>
              <a:gdLst>
                <a:gd name="connsiteX0" fmla="*/ 0 w 173355"/>
                <a:gd name="connsiteY0" fmla="*/ 19050 h 171450"/>
                <a:gd name="connsiteX1" fmla="*/ 173355 w 173355"/>
                <a:gd name="connsiteY1" fmla="*/ 0 h 171450"/>
                <a:gd name="connsiteX2" fmla="*/ 173355 w 173355"/>
                <a:gd name="connsiteY2" fmla="*/ 171450 h 171450"/>
                <a:gd name="connsiteX3" fmla="*/ 41529 w 173355"/>
                <a:gd name="connsiteY3" fmla="*/ 145256 h 171450"/>
                <a:gd name="connsiteX4" fmla="*/ 0 w 173355"/>
                <a:gd name="connsiteY4" fmla="*/ 19050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355" h="171450">
                  <a:moveTo>
                    <a:pt x="0" y="19050"/>
                  </a:moveTo>
                  <a:cubicBezTo>
                    <a:pt x="56921" y="6420"/>
                    <a:pt x="115052" y="38"/>
                    <a:pt x="173355" y="0"/>
                  </a:cubicBezTo>
                  <a:lnTo>
                    <a:pt x="173355" y="171450"/>
                  </a:lnTo>
                  <a:cubicBezTo>
                    <a:pt x="128111" y="171498"/>
                    <a:pt x="83315" y="162601"/>
                    <a:pt x="41529" y="145256"/>
                  </a:cubicBezTo>
                  <a:cubicBezTo>
                    <a:pt x="24308" y="104375"/>
                    <a:pt x="10411" y="62170"/>
                    <a:pt x="0" y="19050"/>
                  </a:cubicBezTo>
                  <a:close/>
                </a:path>
              </a:pathLst>
            </a:custGeom>
            <a:solidFill>
              <a:srgbClr val="009640"/>
            </a:solidFill>
            <a:ln w="9525" cap="flat">
              <a:no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50" name="Полилиния 49">
              <a:extLst>
                <a:ext uri="{FF2B5EF4-FFF2-40B4-BE49-F238E27FC236}">
                  <a16:creationId xmlns:a16="http://schemas.microsoft.com/office/drawing/2014/main" id="{54076B1B-9C4F-E343-AD62-EF5C9480B66D}"/>
                </a:ext>
              </a:extLst>
            </p:cNvPr>
            <p:cNvSpPr/>
            <p:nvPr/>
          </p:nvSpPr>
          <p:spPr>
            <a:xfrm>
              <a:off x="6303066" y="3372753"/>
              <a:ext cx="134016" cy="126014"/>
            </a:xfrm>
            <a:custGeom>
              <a:avLst/>
              <a:gdLst>
                <a:gd name="connsiteX0" fmla="*/ 42958 w 134016"/>
                <a:gd name="connsiteY0" fmla="*/ 0 h 126015"/>
                <a:gd name="connsiteX1" fmla="*/ 134017 w 134016"/>
                <a:gd name="connsiteY1" fmla="*/ 26098 h 126015"/>
                <a:gd name="connsiteX2" fmla="*/ 0 w 134016"/>
                <a:gd name="connsiteY2" fmla="*/ 126016 h 126015"/>
                <a:gd name="connsiteX3" fmla="*/ 42958 w 134016"/>
                <a:gd name="connsiteY3" fmla="*/ 0 h 126015"/>
              </a:gdLst>
              <a:ahLst/>
              <a:cxnLst>
                <a:cxn ang="0">
                  <a:pos x="connsiteX0" y="connsiteY0"/>
                </a:cxn>
                <a:cxn ang="0">
                  <a:pos x="connsiteX1" y="connsiteY1"/>
                </a:cxn>
                <a:cxn ang="0">
                  <a:pos x="connsiteX2" y="connsiteY2"/>
                </a:cxn>
                <a:cxn ang="0">
                  <a:pos x="connsiteX3" y="connsiteY3"/>
                </a:cxn>
              </a:cxnLst>
              <a:rect l="l" t="t" r="r" b="b"/>
              <a:pathLst>
                <a:path w="134016" h="126015">
                  <a:moveTo>
                    <a:pt x="42958" y="0"/>
                  </a:moveTo>
                  <a:cubicBezTo>
                    <a:pt x="73819" y="6810"/>
                    <a:pt x="104232" y="15526"/>
                    <a:pt x="134017" y="26098"/>
                  </a:cubicBezTo>
                  <a:cubicBezTo>
                    <a:pt x="98222" y="69904"/>
                    <a:pt x="52197" y="104213"/>
                    <a:pt x="0" y="126016"/>
                  </a:cubicBezTo>
                  <a:cubicBezTo>
                    <a:pt x="17802" y="85277"/>
                    <a:pt x="32166" y="43129"/>
                    <a:pt x="42958" y="0"/>
                  </a:cubicBezTo>
                  <a:close/>
                </a:path>
              </a:pathLst>
            </a:custGeom>
            <a:solidFill>
              <a:srgbClr val="009640"/>
            </a:solidFill>
            <a:ln w="9525" cap="flat">
              <a:no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51" name="Полилиния 50">
              <a:extLst>
                <a:ext uri="{FF2B5EF4-FFF2-40B4-BE49-F238E27FC236}">
                  <a16:creationId xmlns:a16="http://schemas.microsoft.com/office/drawing/2014/main" id="{EEC9F5E6-B2D7-D444-9FD8-E3E0D160C520}"/>
                </a:ext>
              </a:extLst>
            </p:cNvPr>
            <p:cNvSpPr/>
            <p:nvPr/>
          </p:nvSpPr>
          <p:spPr>
            <a:xfrm>
              <a:off x="5320373" y="2370070"/>
              <a:ext cx="165164" cy="2117758"/>
            </a:xfrm>
            <a:custGeom>
              <a:avLst/>
              <a:gdLst>
                <a:gd name="connsiteX0" fmla="*/ 165163 w 165163"/>
                <a:gd name="connsiteY0" fmla="*/ 0 h 2117788"/>
                <a:gd name="connsiteX1" fmla="*/ 165163 w 165163"/>
                <a:gd name="connsiteY1" fmla="*/ 2117789 h 2117788"/>
                <a:gd name="connsiteX2" fmla="*/ 55245 w 165163"/>
                <a:gd name="connsiteY2" fmla="*/ 2117789 h 2117788"/>
                <a:gd name="connsiteX3" fmla="*/ 0 w 165163"/>
                <a:gd name="connsiteY3" fmla="*/ 2062448 h 2117788"/>
                <a:gd name="connsiteX4" fmla="*/ 0 w 165163"/>
                <a:gd name="connsiteY4" fmla="*/ 55340 h 2117788"/>
                <a:gd name="connsiteX5" fmla="*/ 55245 w 165163"/>
                <a:gd name="connsiteY5" fmla="*/ 0 h 211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163" h="2117788">
                  <a:moveTo>
                    <a:pt x="165163" y="0"/>
                  </a:moveTo>
                  <a:lnTo>
                    <a:pt x="165163" y="2117789"/>
                  </a:lnTo>
                  <a:lnTo>
                    <a:pt x="55245" y="2117789"/>
                  </a:lnTo>
                  <a:cubicBezTo>
                    <a:pt x="24765" y="2117636"/>
                    <a:pt x="105" y="2092928"/>
                    <a:pt x="0" y="2062448"/>
                  </a:cubicBezTo>
                  <a:lnTo>
                    <a:pt x="0" y="55340"/>
                  </a:lnTo>
                  <a:cubicBezTo>
                    <a:pt x="105" y="24860"/>
                    <a:pt x="24765" y="152"/>
                    <a:pt x="55245" y="0"/>
                  </a:cubicBezTo>
                  <a:close/>
                </a:path>
              </a:pathLst>
            </a:custGeom>
            <a:solidFill>
              <a:srgbClr val="FFDF43"/>
            </a:solidFill>
            <a:ln w="9525" cap="flat">
              <a:no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52" name="Полилиния 51">
              <a:extLst>
                <a:ext uri="{FF2B5EF4-FFF2-40B4-BE49-F238E27FC236}">
                  <a16:creationId xmlns:a16="http://schemas.microsoft.com/office/drawing/2014/main" id="{1FC5DCC7-9EB3-4D44-A23F-F712CDA8DF97}"/>
                </a:ext>
              </a:extLst>
            </p:cNvPr>
            <p:cNvSpPr/>
            <p:nvPr/>
          </p:nvSpPr>
          <p:spPr>
            <a:xfrm>
              <a:off x="6346405" y="3181304"/>
              <a:ext cx="168687" cy="217453"/>
            </a:xfrm>
            <a:custGeom>
              <a:avLst/>
              <a:gdLst>
                <a:gd name="connsiteX0" fmla="*/ 23146 w 168688"/>
                <a:gd name="connsiteY0" fmla="*/ 0 h 217455"/>
                <a:gd name="connsiteX1" fmla="*/ 168688 w 168688"/>
                <a:gd name="connsiteY1" fmla="*/ 0 h 217455"/>
                <a:gd name="connsiteX2" fmla="*/ 91059 w 168688"/>
                <a:gd name="connsiteY2" fmla="*/ 217456 h 217455"/>
                <a:gd name="connsiteX3" fmla="*/ 0 w 168688"/>
                <a:gd name="connsiteY3" fmla="*/ 191357 h 217455"/>
                <a:gd name="connsiteX4" fmla="*/ 23527 w 168688"/>
                <a:gd name="connsiteY4" fmla="*/ 2191 h 217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688" h="217455">
                  <a:moveTo>
                    <a:pt x="23146" y="0"/>
                  </a:moveTo>
                  <a:lnTo>
                    <a:pt x="168688" y="0"/>
                  </a:lnTo>
                  <a:cubicBezTo>
                    <a:pt x="168840" y="79296"/>
                    <a:pt x="141389" y="156181"/>
                    <a:pt x="91059" y="217456"/>
                  </a:cubicBezTo>
                  <a:cubicBezTo>
                    <a:pt x="61274" y="206883"/>
                    <a:pt x="30861" y="198168"/>
                    <a:pt x="0" y="191357"/>
                  </a:cubicBezTo>
                  <a:cubicBezTo>
                    <a:pt x="15440" y="129483"/>
                    <a:pt x="23346" y="65961"/>
                    <a:pt x="23527" y="2191"/>
                  </a:cubicBezTo>
                  <a:close/>
                </a:path>
              </a:pathLst>
            </a:custGeom>
            <a:solidFill>
              <a:srgbClr val="009640"/>
            </a:solidFill>
            <a:ln w="9525" cap="flat">
              <a:no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53" name="Полилиния 52">
              <a:extLst>
                <a:ext uri="{FF2B5EF4-FFF2-40B4-BE49-F238E27FC236}">
                  <a16:creationId xmlns:a16="http://schemas.microsoft.com/office/drawing/2014/main" id="{9E07371D-300A-1D43-9F96-2CD2C9C04F52}"/>
                </a:ext>
              </a:extLst>
            </p:cNvPr>
            <p:cNvSpPr/>
            <p:nvPr/>
          </p:nvSpPr>
          <p:spPr>
            <a:xfrm>
              <a:off x="6171146" y="2838408"/>
              <a:ext cx="174974" cy="170877"/>
            </a:xfrm>
            <a:custGeom>
              <a:avLst/>
              <a:gdLst>
                <a:gd name="connsiteX0" fmla="*/ 174974 w 174974"/>
                <a:gd name="connsiteY0" fmla="*/ 151829 h 170879"/>
                <a:gd name="connsiteX1" fmla="*/ 0 w 174974"/>
                <a:gd name="connsiteY1" fmla="*/ 170879 h 170879"/>
                <a:gd name="connsiteX2" fmla="*/ 0 w 174974"/>
                <a:gd name="connsiteY2" fmla="*/ 0 h 170879"/>
                <a:gd name="connsiteX3" fmla="*/ 131826 w 174974"/>
                <a:gd name="connsiteY3" fmla="*/ 26194 h 170879"/>
                <a:gd name="connsiteX4" fmla="*/ 174974 w 174974"/>
                <a:gd name="connsiteY4" fmla="*/ 151829 h 170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74" h="170879">
                  <a:moveTo>
                    <a:pt x="174974" y="151829"/>
                  </a:moveTo>
                  <a:cubicBezTo>
                    <a:pt x="117529" y="164592"/>
                    <a:pt x="58845" y="170974"/>
                    <a:pt x="0" y="170879"/>
                  </a:cubicBezTo>
                  <a:lnTo>
                    <a:pt x="0" y="0"/>
                  </a:lnTo>
                  <a:cubicBezTo>
                    <a:pt x="45244" y="-47"/>
                    <a:pt x="90040" y="8849"/>
                    <a:pt x="131826" y="26194"/>
                  </a:cubicBezTo>
                  <a:cubicBezTo>
                    <a:pt x="149752" y="66770"/>
                    <a:pt x="164182" y="108804"/>
                    <a:pt x="174974" y="151829"/>
                  </a:cubicBezTo>
                  <a:close/>
                </a:path>
              </a:pathLst>
            </a:custGeom>
            <a:solidFill>
              <a:srgbClr val="009640"/>
            </a:solidFill>
            <a:ln w="9525" cap="flat">
              <a:no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54" name="Полилиния 53">
              <a:extLst>
                <a:ext uri="{FF2B5EF4-FFF2-40B4-BE49-F238E27FC236}">
                  <a16:creationId xmlns:a16="http://schemas.microsoft.com/office/drawing/2014/main" id="{1A6E27C1-F03E-8B4D-9A02-D044EA6F3648}"/>
                </a:ext>
              </a:extLst>
            </p:cNvPr>
            <p:cNvSpPr/>
            <p:nvPr/>
          </p:nvSpPr>
          <p:spPr>
            <a:xfrm>
              <a:off x="5905494" y="3372277"/>
              <a:ext cx="134112" cy="126489"/>
            </a:xfrm>
            <a:custGeom>
              <a:avLst/>
              <a:gdLst>
                <a:gd name="connsiteX0" fmla="*/ 0 w 134112"/>
                <a:gd name="connsiteY0" fmla="*/ 26575 h 126491"/>
                <a:gd name="connsiteX1" fmla="*/ 92583 w 134112"/>
                <a:gd name="connsiteY1" fmla="*/ 0 h 126491"/>
                <a:gd name="connsiteX2" fmla="*/ 134112 w 134112"/>
                <a:gd name="connsiteY2" fmla="*/ 126492 h 126491"/>
                <a:gd name="connsiteX3" fmla="*/ 0 w 134112"/>
                <a:gd name="connsiteY3" fmla="*/ 26575 h 126491"/>
              </a:gdLst>
              <a:ahLst/>
              <a:cxnLst>
                <a:cxn ang="0">
                  <a:pos x="connsiteX0" y="connsiteY0"/>
                </a:cxn>
                <a:cxn ang="0">
                  <a:pos x="connsiteX1" y="connsiteY1"/>
                </a:cxn>
                <a:cxn ang="0">
                  <a:pos x="connsiteX2" y="connsiteY2"/>
                </a:cxn>
                <a:cxn ang="0">
                  <a:pos x="connsiteX3" y="connsiteY3"/>
                </a:cxn>
              </a:cxnLst>
              <a:rect l="l" t="t" r="r" b="b"/>
              <a:pathLst>
                <a:path w="134112" h="126491">
                  <a:moveTo>
                    <a:pt x="0" y="26575"/>
                  </a:moveTo>
                  <a:cubicBezTo>
                    <a:pt x="30318" y="15916"/>
                    <a:pt x="61227" y="7039"/>
                    <a:pt x="92583" y="0"/>
                  </a:cubicBezTo>
                  <a:cubicBezTo>
                    <a:pt x="102984" y="43215"/>
                    <a:pt x="116872" y="85515"/>
                    <a:pt x="134112" y="126492"/>
                  </a:cubicBezTo>
                  <a:cubicBezTo>
                    <a:pt x="81886" y="104699"/>
                    <a:pt x="35824" y="70380"/>
                    <a:pt x="0" y="26575"/>
                  </a:cubicBezTo>
                  <a:close/>
                </a:path>
              </a:pathLst>
            </a:custGeom>
            <a:solidFill>
              <a:srgbClr val="009640"/>
            </a:solidFill>
            <a:ln w="9525" cap="flat">
              <a:no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55" name="Полилиния 54">
              <a:extLst>
                <a:ext uri="{FF2B5EF4-FFF2-40B4-BE49-F238E27FC236}">
                  <a16:creationId xmlns:a16="http://schemas.microsoft.com/office/drawing/2014/main" id="{721EEB15-1633-4A43-AB8E-2410214DF798}"/>
                </a:ext>
              </a:extLst>
            </p:cNvPr>
            <p:cNvSpPr/>
            <p:nvPr/>
          </p:nvSpPr>
          <p:spPr>
            <a:xfrm>
              <a:off x="5826816" y="2837531"/>
              <a:ext cx="688276" cy="688267"/>
            </a:xfrm>
            <a:custGeom>
              <a:avLst/>
              <a:gdLst>
                <a:gd name="connsiteX0" fmla="*/ 688277 w 688277"/>
                <a:gd name="connsiteY0" fmla="*/ 343776 h 688276"/>
                <a:gd name="connsiteX1" fmla="*/ 344500 w 688277"/>
                <a:gd name="connsiteY1" fmla="*/ 688277 h 688276"/>
                <a:gd name="connsiteX2" fmla="*/ 0 w 688277"/>
                <a:gd name="connsiteY2" fmla="*/ 344500 h 688276"/>
                <a:gd name="connsiteX3" fmla="*/ 343776 w 688277"/>
                <a:gd name="connsiteY3" fmla="*/ 0 h 688276"/>
                <a:gd name="connsiteX4" fmla="*/ 610648 w 688277"/>
                <a:gd name="connsiteY4" fmla="*/ 126416 h 688276"/>
                <a:gd name="connsiteX5" fmla="*/ 688277 w 688277"/>
                <a:gd name="connsiteY5" fmla="*/ 343776 h 688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277" h="688276">
                  <a:moveTo>
                    <a:pt x="688277" y="343776"/>
                  </a:moveTo>
                  <a:cubicBezTo>
                    <a:pt x="688477" y="533838"/>
                    <a:pt x="534562" y="688077"/>
                    <a:pt x="344500" y="688277"/>
                  </a:cubicBezTo>
                  <a:cubicBezTo>
                    <a:pt x="154438" y="688477"/>
                    <a:pt x="200" y="534562"/>
                    <a:pt x="0" y="344500"/>
                  </a:cubicBezTo>
                  <a:cubicBezTo>
                    <a:pt x="-200" y="154438"/>
                    <a:pt x="153715" y="200"/>
                    <a:pt x="343776" y="0"/>
                  </a:cubicBezTo>
                  <a:cubicBezTo>
                    <a:pt x="447209" y="-105"/>
                    <a:pt x="545211" y="46311"/>
                    <a:pt x="610648" y="126416"/>
                  </a:cubicBezTo>
                  <a:cubicBezTo>
                    <a:pt x="660959" y="187671"/>
                    <a:pt x="688410" y="264509"/>
                    <a:pt x="688277" y="343776"/>
                  </a:cubicBezTo>
                  <a:close/>
                </a:path>
              </a:pathLst>
            </a:custGeom>
            <a:noFill/>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56" name="Полилиния 55">
              <a:extLst>
                <a:ext uri="{FF2B5EF4-FFF2-40B4-BE49-F238E27FC236}">
                  <a16:creationId xmlns:a16="http://schemas.microsoft.com/office/drawing/2014/main" id="{872DF256-72EE-A946-AA51-283E0CD2D135}"/>
                </a:ext>
              </a:extLst>
            </p:cNvPr>
            <p:cNvSpPr/>
            <p:nvPr/>
          </p:nvSpPr>
          <p:spPr>
            <a:xfrm>
              <a:off x="6171146" y="2837932"/>
              <a:ext cx="9525" cy="687028"/>
            </a:xfrm>
            <a:custGeom>
              <a:avLst/>
              <a:gdLst>
                <a:gd name="connsiteX0" fmla="*/ 0 w 9525"/>
                <a:gd name="connsiteY0" fmla="*/ 687038 h 687038"/>
                <a:gd name="connsiteX1" fmla="*/ 0 w 9525"/>
                <a:gd name="connsiteY1" fmla="*/ 515303 h 687038"/>
                <a:gd name="connsiteX2" fmla="*/ 0 w 9525"/>
                <a:gd name="connsiteY2" fmla="*/ 343471 h 687038"/>
                <a:gd name="connsiteX3" fmla="*/ 0 w 9525"/>
                <a:gd name="connsiteY3" fmla="*/ 171641 h 687038"/>
                <a:gd name="connsiteX4" fmla="*/ 0 w 9525"/>
                <a:gd name="connsiteY4" fmla="*/ 0 h 68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687038">
                  <a:moveTo>
                    <a:pt x="0" y="687038"/>
                  </a:moveTo>
                  <a:lnTo>
                    <a:pt x="0" y="515303"/>
                  </a:lnTo>
                  <a:lnTo>
                    <a:pt x="0" y="343471"/>
                  </a:lnTo>
                  <a:lnTo>
                    <a:pt x="0" y="171641"/>
                  </a:lnTo>
                  <a:lnTo>
                    <a:pt x="0" y="0"/>
                  </a:lnTo>
                </a:path>
              </a:pathLst>
            </a:custGeom>
            <a:noFill/>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57" name="Полилиния 56">
              <a:extLst>
                <a:ext uri="{FF2B5EF4-FFF2-40B4-BE49-F238E27FC236}">
                  <a16:creationId xmlns:a16="http://schemas.microsoft.com/office/drawing/2014/main" id="{000E8826-EA58-B147-80CB-4FD1465D0819}"/>
                </a:ext>
              </a:extLst>
            </p:cNvPr>
            <p:cNvSpPr/>
            <p:nvPr/>
          </p:nvSpPr>
          <p:spPr>
            <a:xfrm>
              <a:off x="6302398" y="2862792"/>
              <a:ext cx="67150" cy="637307"/>
            </a:xfrm>
            <a:custGeom>
              <a:avLst/>
              <a:gdLst>
                <a:gd name="connsiteX0" fmla="*/ 0 w 67151"/>
                <a:gd name="connsiteY0" fmla="*/ 0 h 637317"/>
                <a:gd name="connsiteX1" fmla="*/ 571 w 67151"/>
                <a:gd name="connsiteY1" fmla="*/ 1333 h 637317"/>
                <a:gd name="connsiteX2" fmla="*/ 43720 w 67151"/>
                <a:gd name="connsiteY2" fmla="*/ 127445 h 637317"/>
                <a:gd name="connsiteX3" fmla="*/ 67151 w 67151"/>
                <a:gd name="connsiteY3" fmla="*/ 318516 h 637317"/>
                <a:gd name="connsiteX4" fmla="*/ 67151 w 67151"/>
                <a:gd name="connsiteY4" fmla="*/ 320707 h 637317"/>
                <a:gd name="connsiteX5" fmla="*/ 43624 w 67151"/>
                <a:gd name="connsiteY5" fmla="*/ 509873 h 637317"/>
                <a:gd name="connsiteX6" fmla="*/ 667 w 67151"/>
                <a:gd name="connsiteY6" fmla="*/ 635889 h 637317"/>
                <a:gd name="connsiteX7" fmla="*/ 0 w 67151"/>
                <a:gd name="connsiteY7" fmla="*/ 637318 h 63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151" h="637317">
                  <a:moveTo>
                    <a:pt x="0" y="0"/>
                  </a:moveTo>
                  <a:cubicBezTo>
                    <a:pt x="228" y="429"/>
                    <a:pt x="419" y="876"/>
                    <a:pt x="571" y="1333"/>
                  </a:cubicBezTo>
                  <a:cubicBezTo>
                    <a:pt x="18526" y="42062"/>
                    <a:pt x="32956" y="84258"/>
                    <a:pt x="43720" y="127445"/>
                  </a:cubicBezTo>
                  <a:cubicBezTo>
                    <a:pt x="59274" y="189948"/>
                    <a:pt x="67142" y="254108"/>
                    <a:pt x="67151" y="318516"/>
                  </a:cubicBezTo>
                  <a:lnTo>
                    <a:pt x="67151" y="320707"/>
                  </a:lnTo>
                  <a:cubicBezTo>
                    <a:pt x="66970" y="384477"/>
                    <a:pt x="59064" y="447999"/>
                    <a:pt x="43624" y="509873"/>
                  </a:cubicBezTo>
                  <a:cubicBezTo>
                    <a:pt x="32833" y="553002"/>
                    <a:pt x="18469" y="595151"/>
                    <a:pt x="667" y="635889"/>
                  </a:cubicBezTo>
                  <a:cubicBezTo>
                    <a:pt x="667" y="635889"/>
                    <a:pt x="667" y="636842"/>
                    <a:pt x="0" y="637318"/>
                  </a:cubicBezTo>
                </a:path>
              </a:pathLst>
            </a:custGeom>
            <a:noFill/>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58" name="Полилиния 57">
              <a:extLst>
                <a:ext uri="{FF2B5EF4-FFF2-40B4-BE49-F238E27FC236}">
                  <a16:creationId xmlns:a16="http://schemas.microsoft.com/office/drawing/2014/main" id="{2EDBECB0-FF09-F74B-A2C2-F5BEAA9B3599}"/>
                </a:ext>
              </a:extLst>
            </p:cNvPr>
            <p:cNvSpPr/>
            <p:nvPr/>
          </p:nvSpPr>
          <p:spPr>
            <a:xfrm>
              <a:off x="5975120" y="2862792"/>
              <a:ext cx="64771" cy="637212"/>
            </a:xfrm>
            <a:custGeom>
              <a:avLst/>
              <a:gdLst>
                <a:gd name="connsiteX0" fmla="*/ 64770 w 64770"/>
                <a:gd name="connsiteY0" fmla="*/ 0 h 637222"/>
                <a:gd name="connsiteX1" fmla="*/ 64199 w 64770"/>
                <a:gd name="connsiteY1" fmla="*/ 1333 h 637222"/>
                <a:gd name="connsiteX2" fmla="*/ 22670 w 64770"/>
                <a:gd name="connsiteY2" fmla="*/ 128016 h 637222"/>
                <a:gd name="connsiteX3" fmla="*/ 0 w 64770"/>
                <a:gd name="connsiteY3" fmla="*/ 318516 h 637222"/>
                <a:gd name="connsiteX4" fmla="*/ 0 w 64770"/>
                <a:gd name="connsiteY4" fmla="*/ 320707 h 637222"/>
                <a:gd name="connsiteX5" fmla="*/ 64199 w 64770"/>
                <a:gd name="connsiteY5" fmla="*/ 635889 h 637222"/>
                <a:gd name="connsiteX6" fmla="*/ 64770 w 64770"/>
                <a:gd name="connsiteY6" fmla="*/ 637222 h 637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70" h="637222">
                  <a:moveTo>
                    <a:pt x="64770" y="0"/>
                  </a:moveTo>
                  <a:cubicBezTo>
                    <a:pt x="64618" y="457"/>
                    <a:pt x="64427" y="905"/>
                    <a:pt x="64199" y="1333"/>
                  </a:cubicBezTo>
                  <a:cubicBezTo>
                    <a:pt x="46987" y="42377"/>
                    <a:pt x="33099" y="84744"/>
                    <a:pt x="22670" y="128016"/>
                  </a:cubicBezTo>
                  <a:cubicBezTo>
                    <a:pt x="7610" y="190395"/>
                    <a:pt x="0" y="254346"/>
                    <a:pt x="0" y="318516"/>
                  </a:cubicBezTo>
                  <a:lnTo>
                    <a:pt x="0" y="320707"/>
                  </a:lnTo>
                  <a:cubicBezTo>
                    <a:pt x="362" y="428977"/>
                    <a:pt x="22184" y="536105"/>
                    <a:pt x="64199" y="635889"/>
                  </a:cubicBezTo>
                  <a:cubicBezTo>
                    <a:pt x="64446" y="636308"/>
                    <a:pt x="64637" y="636756"/>
                    <a:pt x="64770" y="637222"/>
                  </a:cubicBezTo>
                </a:path>
              </a:pathLst>
            </a:custGeom>
            <a:noFill/>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59" name="Полилиния 58">
              <a:extLst>
                <a:ext uri="{FF2B5EF4-FFF2-40B4-BE49-F238E27FC236}">
                  <a16:creationId xmlns:a16="http://schemas.microsoft.com/office/drawing/2014/main" id="{A8AA79CC-25F3-B140-906A-7BEF543332DE}"/>
                </a:ext>
              </a:extLst>
            </p:cNvPr>
            <p:cNvSpPr/>
            <p:nvPr/>
          </p:nvSpPr>
          <p:spPr>
            <a:xfrm>
              <a:off x="5827673" y="3181399"/>
              <a:ext cx="687036" cy="9525"/>
            </a:xfrm>
            <a:custGeom>
              <a:avLst/>
              <a:gdLst>
                <a:gd name="connsiteX0" fmla="*/ 0 w 687038"/>
                <a:gd name="connsiteY0" fmla="*/ 0 h 9525"/>
                <a:gd name="connsiteX1" fmla="*/ 147447 w 687038"/>
                <a:gd name="connsiteY1" fmla="*/ 0 h 9525"/>
                <a:gd name="connsiteX2" fmla="*/ 343472 w 687038"/>
                <a:gd name="connsiteY2" fmla="*/ 0 h 9525"/>
                <a:gd name="connsiteX3" fmla="*/ 541973 w 687038"/>
                <a:gd name="connsiteY3" fmla="*/ 0 h 9525"/>
                <a:gd name="connsiteX4" fmla="*/ 687038 w 687038"/>
                <a:gd name="connsiteY4" fmla="*/ 0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038" h="9525">
                  <a:moveTo>
                    <a:pt x="0" y="0"/>
                  </a:moveTo>
                  <a:lnTo>
                    <a:pt x="147447" y="0"/>
                  </a:lnTo>
                  <a:lnTo>
                    <a:pt x="343472" y="0"/>
                  </a:lnTo>
                  <a:lnTo>
                    <a:pt x="541973" y="0"/>
                  </a:lnTo>
                  <a:lnTo>
                    <a:pt x="687038" y="0"/>
                  </a:lnTo>
                </a:path>
              </a:pathLst>
            </a:custGeom>
            <a:noFill/>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60" name="Полилиния 59">
              <a:extLst>
                <a:ext uri="{FF2B5EF4-FFF2-40B4-BE49-F238E27FC236}">
                  <a16:creationId xmlns:a16="http://schemas.microsoft.com/office/drawing/2014/main" id="{136BCBAB-9398-044E-B269-DDEF2FF2DA65}"/>
                </a:ext>
              </a:extLst>
            </p:cNvPr>
            <p:cNvSpPr/>
            <p:nvPr/>
          </p:nvSpPr>
          <p:spPr>
            <a:xfrm>
              <a:off x="5905494" y="2964041"/>
              <a:ext cx="531874" cy="45622"/>
            </a:xfrm>
            <a:custGeom>
              <a:avLst/>
              <a:gdLst>
                <a:gd name="connsiteX0" fmla="*/ 0 w 531875"/>
                <a:gd name="connsiteY0" fmla="*/ 0 h 45622"/>
                <a:gd name="connsiteX1" fmla="*/ 440912 w 531875"/>
                <a:gd name="connsiteY1" fmla="*/ 26194 h 45622"/>
                <a:gd name="connsiteX2" fmla="*/ 531876 w 531875"/>
                <a:gd name="connsiteY2" fmla="*/ 0 h 45622"/>
              </a:gdLst>
              <a:ahLst/>
              <a:cxnLst>
                <a:cxn ang="0">
                  <a:pos x="connsiteX0" y="connsiteY0"/>
                </a:cxn>
                <a:cxn ang="0">
                  <a:pos x="connsiteX1" y="connsiteY1"/>
                </a:cxn>
                <a:cxn ang="0">
                  <a:pos x="connsiteX2" y="connsiteY2"/>
                </a:cxn>
              </a:cxnLst>
              <a:rect l="l" t="t" r="r" b="b"/>
              <a:pathLst>
                <a:path w="531875" h="45622">
                  <a:moveTo>
                    <a:pt x="0" y="0"/>
                  </a:moveTo>
                  <a:cubicBezTo>
                    <a:pt x="141580" y="50054"/>
                    <a:pt x="294408" y="59131"/>
                    <a:pt x="440912" y="26194"/>
                  </a:cubicBezTo>
                  <a:cubicBezTo>
                    <a:pt x="471735" y="19317"/>
                    <a:pt x="502110" y="10573"/>
                    <a:pt x="531876" y="0"/>
                  </a:cubicBezTo>
                </a:path>
              </a:pathLst>
            </a:custGeom>
            <a:noFill/>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61" name="Полилиния 60">
              <a:extLst>
                <a:ext uri="{FF2B5EF4-FFF2-40B4-BE49-F238E27FC236}">
                  <a16:creationId xmlns:a16="http://schemas.microsoft.com/office/drawing/2014/main" id="{FC359196-4D2B-0645-BA89-4F3B66377B40}"/>
                </a:ext>
              </a:extLst>
            </p:cNvPr>
            <p:cNvSpPr/>
            <p:nvPr/>
          </p:nvSpPr>
          <p:spPr>
            <a:xfrm>
              <a:off x="5905206" y="3353698"/>
              <a:ext cx="531874" cy="45627"/>
            </a:xfrm>
            <a:custGeom>
              <a:avLst/>
              <a:gdLst>
                <a:gd name="connsiteX0" fmla="*/ 531876 w 531875"/>
                <a:gd name="connsiteY0" fmla="*/ 45153 h 45628"/>
                <a:gd name="connsiteX1" fmla="*/ 440817 w 531875"/>
                <a:gd name="connsiteY1" fmla="*/ 19054 h 45628"/>
                <a:gd name="connsiteX2" fmla="*/ 265938 w 531875"/>
                <a:gd name="connsiteY2" fmla="*/ 4 h 45628"/>
                <a:gd name="connsiteX3" fmla="*/ 92583 w 531875"/>
                <a:gd name="connsiteY3" fmla="*/ 19054 h 45628"/>
                <a:gd name="connsiteX4" fmla="*/ 0 w 531875"/>
                <a:gd name="connsiteY4" fmla="*/ 45629 h 45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875" h="45628">
                  <a:moveTo>
                    <a:pt x="531876" y="45153"/>
                  </a:moveTo>
                  <a:cubicBezTo>
                    <a:pt x="502091" y="34580"/>
                    <a:pt x="471678" y="25864"/>
                    <a:pt x="440817" y="19054"/>
                  </a:cubicBezTo>
                  <a:cubicBezTo>
                    <a:pt x="383419" y="6205"/>
                    <a:pt x="324755" y="-186"/>
                    <a:pt x="265938" y="4"/>
                  </a:cubicBezTo>
                  <a:cubicBezTo>
                    <a:pt x="207635" y="42"/>
                    <a:pt x="149504" y="6424"/>
                    <a:pt x="92583" y="19054"/>
                  </a:cubicBezTo>
                  <a:cubicBezTo>
                    <a:pt x="61227" y="26093"/>
                    <a:pt x="30318" y="34970"/>
                    <a:pt x="0" y="45629"/>
                  </a:cubicBezTo>
                </a:path>
              </a:pathLst>
            </a:custGeom>
            <a:noFill/>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62" name="Полилиния 61">
              <a:extLst>
                <a:ext uri="{FF2B5EF4-FFF2-40B4-BE49-F238E27FC236}">
                  <a16:creationId xmlns:a16="http://schemas.microsoft.com/office/drawing/2014/main" id="{914F303A-6770-FB44-86E2-901884E94807}"/>
                </a:ext>
              </a:extLst>
            </p:cNvPr>
            <p:cNvSpPr/>
            <p:nvPr/>
          </p:nvSpPr>
          <p:spPr>
            <a:xfrm>
              <a:off x="5320373" y="2370070"/>
              <a:ext cx="1551238" cy="2117758"/>
            </a:xfrm>
            <a:custGeom>
              <a:avLst/>
              <a:gdLst>
                <a:gd name="connsiteX0" fmla="*/ 165163 w 1551241"/>
                <a:gd name="connsiteY0" fmla="*/ 0 h 2117788"/>
                <a:gd name="connsiteX1" fmla="*/ 1495997 w 1551241"/>
                <a:gd name="connsiteY1" fmla="*/ 0 h 2117788"/>
                <a:gd name="connsiteX2" fmla="*/ 1551241 w 1551241"/>
                <a:gd name="connsiteY2" fmla="*/ 55340 h 2117788"/>
                <a:gd name="connsiteX3" fmla="*/ 1551241 w 1551241"/>
                <a:gd name="connsiteY3" fmla="*/ 2062448 h 2117788"/>
                <a:gd name="connsiteX4" fmla="*/ 1495997 w 1551241"/>
                <a:gd name="connsiteY4" fmla="*/ 2117789 h 2117788"/>
                <a:gd name="connsiteX5" fmla="*/ 55245 w 1551241"/>
                <a:gd name="connsiteY5" fmla="*/ 2117789 h 2117788"/>
                <a:gd name="connsiteX6" fmla="*/ 0 w 1551241"/>
                <a:gd name="connsiteY6" fmla="*/ 2062448 h 2117788"/>
                <a:gd name="connsiteX7" fmla="*/ 0 w 1551241"/>
                <a:gd name="connsiteY7" fmla="*/ 55340 h 2117788"/>
                <a:gd name="connsiteX8" fmla="*/ 55245 w 1551241"/>
                <a:gd name="connsiteY8" fmla="*/ 0 h 211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241" h="2117788">
                  <a:moveTo>
                    <a:pt x="165163" y="0"/>
                  </a:moveTo>
                  <a:lnTo>
                    <a:pt x="1495997" y="0"/>
                  </a:lnTo>
                  <a:cubicBezTo>
                    <a:pt x="1526476" y="152"/>
                    <a:pt x="1551137" y="24860"/>
                    <a:pt x="1551241" y="55340"/>
                  </a:cubicBezTo>
                  <a:lnTo>
                    <a:pt x="1551241" y="2062448"/>
                  </a:lnTo>
                  <a:cubicBezTo>
                    <a:pt x="1551137" y="2092928"/>
                    <a:pt x="1526476" y="2117636"/>
                    <a:pt x="1495997" y="2117789"/>
                  </a:cubicBezTo>
                  <a:lnTo>
                    <a:pt x="55245" y="2117789"/>
                  </a:lnTo>
                  <a:cubicBezTo>
                    <a:pt x="24765" y="2117636"/>
                    <a:pt x="105" y="2092928"/>
                    <a:pt x="0" y="2062448"/>
                  </a:cubicBezTo>
                  <a:lnTo>
                    <a:pt x="0" y="55340"/>
                  </a:lnTo>
                  <a:cubicBezTo>
                    <a:pt x="105" y="24860"/>
                    <a:pt x="24765" y="152"/>
                    <a:pt x="55245" y="0"/>
                  </a:cubicBezTo>
                  <a:close/>
                </a:path>
              </a:pathLst>
            </a:custGeom>
            <a:noFill/>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63" name="Полилиния 62">
              <a:extLst>
                <a:ext uri="{FF2B5EF4-FFF2-40B4-BE49-F238E27FC236}">
                  <a16:creationId xmlns:a16="http://schemas.microsoft.com/office/drawing/2014/main" id="{F9E0514D-E5A5-F94B-B4E2-C6AB418AA3F0}"/>
                </a:ext>
              </a:extLst>
            </p:cNvPr>
            <p:cNvSpPr/>
            <p:nvPr/>
          </p:nvSpPr>
          <p:spPr>
            <a:xfrm>
              <a:off x="5485539" y="2370070"/>
              <a:ext cx="9525" cy="2117758"/>
            </a:xfrm>
            <a:custGeom>
              <a:avLst/>
              <a:gdLst>
                <a:gd name="connsiteX0" fmla="*/ 0 w 9525"/>
                <a:gd name="connsiteY0" fmla="*/ 0 h 2117788"/>
                <a:gd name="connsiteX1" fmla="*/ 0 w 9525"/>
                <a:gd name="connsiteY1" fmla="*/ 2117789 h 2117788"/>
              </a:gdLst>
              <a:ahLst/>
              <a:cxnLst>
                <a:cxn ang="0">
                  <a:pos x="connsiteX0" y="connsiteY0"/>
                </a:cxn>
                <a:cxn ang="0">
                  <a:pos x="connsiteX1" y="connsiteY1"/>
                </a:cxn>
              </a:cxnLst>
              <a:rect l="l" t="t" r="r" b="b"/>
              <a:pathLst>
                <a:path w="9525" h="2117788">
                  <a:moveTo>
                    <a:pt x="0" y="0"/>
                  </a:moveTo>
                  <a:lnTo>
                    <a:pt x="0" y="2117789"/>
                  </a:lnTo>
                </a:path>
              </a:pathLst>
            </a:custGeom>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64" name="Полилиния 63">
              <a:extLst>
                <a:ext uri="{FF2B5EF4-FFF2-40B4-BE49-F238E27FC236}">
                  <a16:creationId xmlns:a16="http://schemas.microsoft.com/office/drawing/2014/main" id="{9E95F66F-3B17-1749-A315-20F70EC9A2F1}"/>
                </a:ext>
              </a:extLst>
            </p:cNvPr>
            <p:cNvSpPr/>
            <p:nvPr/>
          </p:nvSpPr>
          <p:spPr>
            <a:xfrm>
              <a:off x="5768147" y="3883571"/>
              <a:ext cx="805909" cy="9525"/>
            </a:xfrm>
            <a:custGeom>
              <a:avLst/>
              <a:gdLst>
                <a:gd name="connsiteX0" fmla="*/ 0 w 805910"/>
                <a:gd name="connsiteY0" fmla="*/ 0 h 9525"/>
                <a:gd name="connsiteX1" fmla="*/ 805910 w 805910"/>
                <a:gd name="connsiteY1" fmla="*/ 0 h 9525"/>
              </a:gdLst>
              <a:ahLst/>
              <a:cxnLst>
                <a:cxn ang="0">
                  <a:pos x="connsiteX0" y="connsiteY0"/>
                </a:cxn>
                <a:cxn ang="0">
                  <a:pos x="connsiteX1" y="connsiteY1"/>
                </a:cxn>
              </a:cxnLst>
              <a:rect l="l" t="t" r="r" b="b"/>
              <a:pathLst>
                <a:path w="805910" h="9525">
                  <a:moveTo>
                    <a:pt x="0" y="0"/>
                  </a:moveTo>
                  <a:lnTo>
                    <a:pt x="805910" y="0"/>
                  </a:lnTo>
                </a:path>
              </a:pathLst>
            </a:custGeom>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65" name="Полилиния 64">
              <a:extLst>
                <a:ext uri="{FF2B5EF4-FFF2-40B4-BE49-F238E27FC236}">
                  <a16:creationId xmlns:a16="http://schemas.microsoft.com/office/drawing/2014/main" id="{C347D1A3-448B-A54B-916D-FB67A435C7EC}"/>
                </a:ext>
              </a:extLst>
            </p:cNvPr>
            <p:cNvSpPr/>
            <p:nvPr/>
          </p:nvSpPr>
          <p:spPr>
            <a:xfrm>
              <a:off x="6006275" y="4027075"/>
              <a:ext cx="329659" cy="9525"/>
            </a:xfrm>
            <a:custGeom>
              <a:avLst/>
              <a:gdLst>
                <a:gd name="connsiteX0" fmla="*/ 0 w 329660"/>
                <a:gd name="connsiteY0" fmla="*/ 0 h 9525"/>
                <a:gd name="connsiteX1" fmla="*/ 329660 w 329660"/>
                <a:gd name="connsiteY1" fmla="*/ 0 h 9525"/>
              </a:gdLst>
              <a:ahLst/>
              <a:cxnLst>
                <a:cxn ang="0">
                  <a:pos x="connsiteX0" y="connsiteY0"/>
                </a:cxn>
                <a:cxn ang="0">
                  <a:pos x="connsiteX1" y="connsiteY1"/>
                </a:cxn>
              </a:cxnLst>
              <a:rect l="l" t="t" r="r" b="b"/>
              <a:pathLst>
                <a:path w="329660" h="9525">
                  <a:moveTo>
                    <a:pt x="0" y="0"/>
                  </a:moveTo>
                  <a:lnTo>
                    <a:pt x="329660" y="0"/>
                  </a:lnTo>
                </a:path>
              </a:pathLst>
            </a:custGeom>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grpSp>
      <p:grpSp>
        <p:nvGrpSpPr>
          <p:cNvPr id="66" name="Рисунок 588">
            <a:extLst>
              <a:ext uri="{FF2B5EF4-FFF2-40B4-BE49-F238E27FC236}">
                <a16:creationId xmlns:a16="http://schemas.microsoft.com/office/drawing/2014/main" id="{5313C108-53AE-454C-A05C-B1F11A5B13E7}"/>
              </a:ext>
            </a:extLst>
          </p:cNvPr>
          <p:cNvGrpSpPr/>
          <p:nvPr/>
        </p:nvGrpSpPr>
        <p:grpSpPr>
          <a:xfrm>
            <a:off x="6606521" y="3229870"/>
            <a:ext cx="587724" cy="582684"/>
            <a:chOff x="4941157" y="2370012"/>
            <a:chExt cx="2309607" cy="2289816"/>
          </a:xfrm>
        </p:grpSpPr>
        <p:sp>
          <p:nvSpPr>
            <p:cNvPr id="67" name="Полилиния 66">
              <a:extLst>
                <a:ext uri="{FF2B5EF4-FFF2-40B4-BE49-F238E27FC236}">
                  <a16:creationId xmlns:a16="http://schemas.microsoft.com/office/drawing/2014/main" id="{A375807C-B499-4F40-BDB3-FD26C55187E3}"/>
                </a:ext>
              </a:extLst>
            </p:cNvPr>
            <p:cNvSpPr/>
            <p:nvPr/>
          </p:nvSpPr>
          <p:spPr>
            <a:xfrm>
              <a:off x="4941157" y="2370015"/>
              <a:ext cx="1760018" cy="366046"/>
            </a:xfrm>
            <a:custGeom>
              <a:avLst/>
              <a:gdLst>
                <a:gd name="connsiteX0" fmla="*/ 0 w 1760029"/>
                <a:gd name="connsiteY0" fmla="*/ 182689 h 366045"/>
                <a:gd name="connsiteX1" fmla="*/ 183261 w 1760029"/>
                <a:gd name="connsiteY1" fmla="*/ 0 h 366045"/>
                <a:gd name="connsiteX2" fmla="*/ 1760030 w 1760029"/>
                <a:gd name="connsiteY2" fmla="*/ 0 h 366045"/>
                <a:gd name="connsiteX3" fmla="*/ 1576959 w 1760029"/>
                <a:gd name="connsiteY3" fmla="*/ 182689 h 366045"/>
                <a:gd name="connsiteX4" fmla="*/ 1576959 w 1760029"/>
                <a:gd name="connsiteY4" fmla="*/ 366046 h 366045"/>
                <a:gd name="connsiteX5" fmla="*/ 0 w 1760029"/>
                <a:gd name="connsiteY5" fmla="*/ 366046 h 36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0029" h="366045">
                  <a:moveTo>
                    <a:pt x="0" y="182689"/>
                  </a:moveTo>
                  <a:cubicBezTo>
                    <a:pt x="267" y="81677"/>
                    <a:pt x="82248" y="-57"/>
                    <a:pt x="183261" y="0"/>
                  </a:cubicBezTo>
                  <a:lnTo>
                    <a:pt x="1760030" y="0"/>
                  </a:lnTo>
                  <a:cubicBezTo>
                    <a:pt x="1659074" y="0"/>
                    <a:pt x="1577169" y="81734"/>
                    <a:pt x="1576959" y="182689"/>
                  </a:cubicBezTo>
                  <a:lnTo>
                    <a:pt x="1576959" y="366046"/>
                  </a:lnTo>
                  <a:lnTo>
                    <a:pt x="0" y="366046"/>
                  </a:lnTo>
                  <a:close/>
                </a:path>
              </a:pathLst>
            </a:custGeom>
            <a:solidFill>
              <a:srgbClr val="FFDF43"/>
            </a:solidFill>
            <a:ln w="9525" cap="flat">
              <a:no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68" name="Полилиния 67">
              <a:extLst>
                <a:ext uri="{FF2B5EF4-FFF2-40B4-BE49-F238E27FC236}">
                  <a16:creationId xmlns:a16="http://schemas.microsoft.com/office/drawing/2014/main" id="{3E35C5EF-33A2-9846-81CD-F7D399F0B7BA}"/>
                </a:ext>
              </a:extLst>
            </p:cNvPr>
            <p:cNvSpPr/>
            <p:nvPr/>
          </p:nvSpPr>
          <p:spPr>
            <a:xfrm>
              <a:off x="6884624" y="4293306"/>
              <a:ext cx="366140" cy="366522"/>
            </a:xfrm>
            <a:custGeom>
              <a:avLst/>
              <a:gdLst>
                <a:gd name="connsiteX0" fmla="*/ 0 w 366141"/>
                <a:gd name="connsiteY0" fmla="*/ 183452 h 366522"/>
                <a:gd name="connsiteX1" fmla="*/ 0 w 366141"/>
                <a:gd name="connsiteY1" fmla="*/ 0 h 366522"/>
                <a:gd name="connsiteX2" fmla="*/ 366141 w 366141"/>
                <a:gd name="connsiteY2" fmla="*/ 0 h 366522"/>
                <a:gd name="connsiteX3" fmla="*/ 366141 w 366141"/>
                <a:gd name="connsiteY3" fmla="*/ 183452 h 366522"/>
                <a:gd name="connsiteX4" fmla="*/ 183071 w 366141"/>
                <a:gd name="connsiteY4" fmla="*/ 366522 h 366522"/>
                <a:gd name="connsiteX5" fmla="*/ 0 w 366141"/>
                <a:gd name="connsiteY5" fmla="*/ 183452 h 36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141" h="366522">
                  <a:moveTo>
                    <a:pt x="0" y="183452"/>
                  </a:moveTo>
                  <a:lnTo>
                    <a:pt x="0" y="0"/>
                  </a:lnTo>
                  <a:lnTo>
                    <a:pt x="366141" y="0"/>
                  </a:lnTo>
                  <a:lnTo>
                    <a:pt x="366141" y="183452"/>
                  </a:lnTo>
                  <a:cubicBezTo>
                    <a:pt x="366141" y="284559"/>
                    <a:pt x="284179" y="366522"/>
                    <a:pt x="183071" y="366522"/>
                  </a:cubicBezTo>
                  <a:cubicBezTo>
                    <a:pt x="81963" y="366522"/>
                    <a:pt x="0" y="284559"/>
                    <a:pt x="0" y="183452"/>
                  </a:cubicBezTo>
                  <a:close/>
                </a:path>
              </a:pathLst>
            </a:custGeom>
            <a:solidFill>
              <a:srgbClr val="FFDF43"/>
            </a:solidFill>
            <a:ln w="9525" cap="flat">
              <a:no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69" name="Полилиния 68">
              <a:extLst>
                <a:ext uri="{FF2B5EF4-FFF2-40B4-BE49-F238E27FC236}">
                  <a16:creationId xmlns:a16="http://schemas.microsoft.com/office/drawing/2014/main" id="{0CDAAFB1-027E-7B48-98C3-057A657526B6}"/>
                </a:ext>
              </a:extLst>
            </p:cNvPr>
            <p:cNvSpPr/>
            <p:nvPr/>
          </p:nvSpPr>
          <p:spPr>
            <a:xfrm>
              <a:off x="5307297" y="2370296"/>
              <a:ext cx="1760208" cy="2289147"/>
            </a:xfrm>
            <a:custGeom>
              <a:avLst/>
              <a:gdLst>
                <a:gd name="connsiteX0" fmla="*/ 1577340 w 1760220"/>
                <a:gd name="connsiteY0" fmla="*/ 2106456 h 2289145"/>
                <a:gd name="connsiteX1" fmla="*/ 1577340 w 1760220"/>
                <a:gd name="connsiteY1" fmla="*/ 182978 h 2289145"/>
                <a:gd name="connsiteX2" fmla="*/ 1523619 w 1760220"/>
                <a:gd name="connsiteY2" fmla="*/ 53438 h 2289145"/>
                <a:gd name="connsiteX3" fmla="*/ 1488758 w 1760220"/>
                <a:gd name="connsiteY3" fmla="*/ 26196 h 2289145"/>
                <a:gd name="connsiteX4" fmla="*/ 1481423 w 1760220"/>
                <a:gd name="connsiteY4" fmla="*/ 21910 h 2289145"/>
                <a:gd name="connsiteX5" fmla="*/ 1481423 w 1760220"/>
                <a:gd name="connsiteY5" fmla="*/ 21910 h 2289145"/>
                <a:gd name="connsiteX6" fmla="*/ 1473803 w 1760220"/>
                <a:gd name="connsiteY6" fmla="*/ 17909 h 2289145"/>
                <a:gd name="connsiteX7" fmla="*/ 1473803 w 1760220"/>
                <a:gd name="connsiteY7" fmla="*/ 17909 h 2289145"/>
                <a:gd name="connsiteX8" fmla="*/ 1465993 w 1760220"/>
                <a:gd name="connsiteY8" fmla="*/ 14385 h 2289145"/>
                <a:gd name="connsiteX9" fmla="*/ 1465993 w 1760220"/>
                <a:gd name="connsiteY9" fmla="*/ 14385 h 2289145"/>
                <a:gd name="connsiteX10" fmla="*/ 1449419 w 1760220"/>
                <a:gd name="connsiteY10" fmla="*/ 8289 h 2289145"/>
                <a:gd name="connsiteX11" fmla="*/ 1449419 w 1760220"/>
                <a:gd name="connsiteY11" fmla="*/ 8289 h 2289145"/>
                <a:gd name="connsiteX12" fmla="*/ 1437989 w 1760220"/>
                <a:gd name="connsiteY12" fmla="*/ 5146 h 2289145"/>
                <a:gd name="connsiteX13" fmla="*/ 1431703 w 1760220"/>
                <a:gd name="connsiteY13" fmla="*/ 3717 h 2289145"/>
                <a:gd name="connsiteX14" fmla="*/ 1422940 w 1760220"/>
                <a:gd name="connsiteY14" fmla="*/ 2098 h 2289145"/>
                <a:gd name="connsiteX15" fmla="*/ 1411700 w 1760220"/>
                <a:gd name="connsiteY15" fmla="*/ 764 h 2289145"/>
                <a:gd name="connsiteX16" fmla="*/ 1395413 w 1760220"/>
                <a:gd name="connsiteY16" fmla="*/ 3 h 2289145"/>
                <a:gd name="connsiteX17" fmla="*/ 1394841 w 1760220"/>
                <a:gd name="connsiteY17" fmla="*/ 3 h 2289145"/>
                <a:gd name="connsiteX18" fmla="*/ 1210818 w 1760220"/>
                <a:gd name="connsiteY18" fmla="*/ 182120 h 2289145"/>
                <a:gd name="connsiteX19" fmla="*/ 1210818 w 1760220"/>
                <a:gd name="connsiteY19" fmla="*/ 182406 h 2289145"/>
                <a:gd name="connsiteX20" fmla="*/ 1210818 w 1760220"/>
                <a:gd name="connsiteY20" fmla="*/ 365762 h 2289145"/>
                <a:gd name="connsiteX21" fmla="*/ 0 w 1760220"/>
                <a:gd name="connsiteY21" fmla="*/ 365762 h 2289145"/>
                <a:gd name="connsiteX22" fmla="*/ 0 w 1760220"/>
                <a:gd name="connsiteY22" fmla="*/ 2105885 h 2289145"/>
                <a:gd name="connsiteX23" fmla="*/ 183261 w 1760220"/>
                <a:gd name="connsiteY23" fmla="*/ 2289146 h 2289145"/>
                <a:gd name="connsiteX24" fmla="*/ 1760220 w 1760220"/>
                <a:gd name="connsiteY24" fmla="*/ 2289146 h 2289145"/>
                <a:gd name="connsiteX25" fmla="*/ 1577340 w 1760220"/>
                <a:gd name="connsiteY25" fmla="*/ 2106456 h 228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60220" h="2289145">
                  <a:moveTo>
                    <a:pt x="1577340" y="2106456"/>
                  </a:moveTo>
                  <a:lnTo>
                    <a:pt x="1577340" y="182978"/>
                  </a:lnTo>
                  <a:cubicBezTo>
                    <a:pt x="1577378" y="134372"/>
                    <a:pt x="1558042" y="87756"/>
                    <a:pt x="1523619" y="53438"/>
                  </a:cubicBezTo>
                  <a:cubicBezTo>
                    <a:pt x="1513170" y="42951"/>
                    <a:pt x="1501464" y="33797"/>
                    <a:pt x="1488758" y="26196"/>
                  </a:cubicBezTo>
                  <a:cubicBezTo>
                    <a:pt x="1486376" y="24672"/>
                    <a:pt x="1483900" y="23243"/>
                    <a:pt x="1481423" y="21910"/>
                  </a:cubicBezTo>
                  <a:lnTo>
                    <a:pt x="1481423" y="21910"/>
                  </a:lnTo>
                  <a:cubicBezTo>
                    <a:pt x="1478947" y="20481"/>
                    <a:pt x="1476375" y="19148"/>
                    <a:pt x="1473803" y="17909"/>
                  </a:cubicBezTo>
                  <a:lnTo>
                    <a:pt x="1473803" y="17909"/>
                  </a:lnTo>
                  <a:cubicBezTo>
                    <a:pt x="1471232" y="16671"/>
                    <a:pt x="1468565" y="15433"/>
                    <a:pt x="1465993" y="14385"/>
                  </a:cubicBezTo>
                  <a:lnTo>
                    <a:pt x="1465993" y="14385"/>
                  </a:lnTo>
                  <a:cubicBezTo>
                    <a:pt x="1460564" y="12099"/>
                    <a:pt x="1455039" y="10099"/>
                    <a:pt x="1449419" y="8289"/>
                  </a:cubicBezTo>
                  <a:lnTo>
                    <a:pt x="1449419" y="8289"/>
                  </a:lnTo>
                  <a:lnTo>
                    <a:pt x="1437989" y="5146"/>
                  </a:lnTo>
                  <a:lnTo>
                    <a:pt x="1431703" y="3717"/>
                  </a:lnTo>
                  <a:cubicBezTo>
                    <a:pt x="1428750" y="3050"/>
                    <a:pt x="1425893" y="2574"/>
                    <a:pt x="1422940" y="2098"/>
                  </a:cubicBezTo>
                  <a:lnTo>
                    <a:pt x="1411700" y="764"/>
                  </a:lnTo>
                  <a:cubicBezTo>
                    <a:pt x="1406366" y="288"/>
                    <a:pt x="1400937" y="3"/>
                    <a:pt x="1395413" y="3"/>
                  </a:cubicBezTo>
                  <a:lnTo>
                    <a:pt x="1394841" y="3"/>
                  </a:lnTo>
                  <a:cubicBezTo>
                    <a:pt x="1293733" y="-521"/>
                    <a:pt x="1211342" y="81013"/>
                    <a:pt x="1210818" y="182120"/>
                  </a:cubicBezTo>
                  <a:cubicBezTo>
                    <a:pt x="1210818" y="182216"/>
                    <a:pt x="1210818" y="182311"/>
                    <a:pt x="1210818" y="182406"/>
                  </a:cubicBezTo>
                  <a:lnTo>
                    <a:pt x="1210818" y="365762"/>
                  </a:lnTo>
                  <a:lnTo>
                    <a:pt x="0" y="365762"/>
                  </a:lnTo>
                  <a:lnTo>
                    <a:pt x="0" y="2105885"/>
                  </a:lnTo>
                  <a:cubicBezTo>
                    <a:pt x="105" y="2207050"/>
                    <a:pt x="82096" y="2289041"/>
                    <a:pt x="183261" y="2289146"/>
                  </a:cubicBezTo>
                  <a:lnTo>
                    <a:pt x="1760220" y="2289146"/>
                  </a:lnTo>
                  <a:cubicBezTo>
                    <a:pt x="1659341" y="2289041"/>
                    <a:pt x="1577550" y="2207336"/>
                    <a:pt x="1577340" y="2106456"/>
                  </a:cubicBezTo>
                  <a:close/>
                </a:path>
              </a:pathLst>
            </a:custGeom>
            <a:solidFill>
              <a:srgbClr val="FFF7B2"/>
            </a:solidFill>
            <a:ln w="9525" cap="flat">
              <a:no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70" name="Полилиния 69">
              <a:extLst>
                <a:ext uri="{FF2B5EF4-FFF2-40B4-BE49-F238E27FC236}">
                  <a16:creationId xmlns:a16="http://schemas.microsoft.com/office/drawing/2014/main" id="{506A24C4-BEAC-D94D-A73F-BB248487688A}"/>
                </a:ext>
              </a:extLst>
            </p:cNvPr>
            <p:cNvSpPr/>
            <p:nvPr/>
          </p:nvSpPr>
          <p:spPr>
            <a:xfrm>
              <a:off x="6217215" y="4354172"/>
              <a:ext cx="483963" cy="9524"/>
            </a:xfrm>
            <a:custGeom>
              <a:avLst/>
              <a:gdLst>
                <a:gd name="connsiteX0" fmla="*/ 0 w 483965"/>
                <a:gd name="connsiteY0" fmla="*/ 0 h 9525"/>
                <a:gd name="connsiteX1" fmla="*/ 483965 w 483965"/>
                <a:gd name="connsiteY1" fmla="*/ 0 h 9525"/>
              </a:gdLst>
              <a:ahLst/>
              <a:cxnLst>
                <a:cxn ang="0">
                  <a:pos x="connsiteX0" y="connsiteY0"/>
                </a:cxn>
                <a:cxn ang="0">
                  <a:pos x="connsiteX1" y="connsiteY1"/>
                </a:cxn>
              </a:cxnLst>
              <a:rect l="l" t="t" r="r" b="b"/>
              <a:pathLst>
                <a:path w="483965" h="9525">
                  <a:moveTo>
                    <a:pt x="0" y="0"/>
                  </a:moveTo>
                  <a:lnTo>
                    <a:pt x="483965" y="0"/>
                  </a:lnTo>
                </a:path>
              </a:pathLst>
            </a:custGeom>
            <a:ln w="14288" cap="rnd">
              <a:solidFill>
                <a:srgbClr val="005321"/>
              </a:solidFill>
              <a:prstDash val="solid"/>
              <a:round/>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71" name="Полилиния 70">
              <a:extLst>
                <a:ext uri="{FF2B5EF4-FFF2-40B4-BE49-F238E27FC236}">
                  <a16:creationId xmlns:a16="http://schemas.microsoft.com/office/drawing/2014/main" id="{BE99B7F7-D40B-A940-9D99-E05CAFD4D08E}"/>
                </a:ext>
              </a:extLst>
            </p:cNvPr>
            <p:cNvSpPr/>
            <p:nvPr/>
          </p:nvSpPr>
          <p:spPr>
            <a:xfrm>
              <a:off x="5854029" y="3117633"/>
              <a:ext cx="483866" cy="9524"/>
            </a:xfrm>
            <a:custGeom>
              <a:avLst/>
              <a:gdLst>
                <a:gd name="connsiteX0" fmla="*/ 0 w 483869"/>
                <a:gd name="connsiteY0" fmla="*/ 0 h 9525"/>
                <a:gd name="connsiteX1" fmla="*/ 483870 w 483869"/>
                <a:gd name="connsiteY1" fmla="*/ 0 h 9525"/>
              </a:gdLst>
              <a:ahLst/>
              <a:cxnLst>
                <a:cxn ang="0">
                  <a:pos x="connsiteX0" y="connsiteY0"/>
                </a:cxn>
                <a:cxn ang="0">
                  <a:pos x="connsiteX1" y="connsiteY1"/>
                </a:cxn>
              </a:cxnLst>
              <a:rect l="l" t="t" r="r" b="b"/>
              <a:pathLst>
                <a:path w="483869" h="9525">
                  <a:moveTo>
                    <a:pt x="0" y="0"/>
                  </a:moveTo>
                  <a:lnTo>
                    <a:pt x="483870" y="0"/>
                  </a:lnTo>
                </a:path>
              </a:pathLst>
            </a:custGeom>
            <a:ln w="14288" cap="rnd">
              <a:solidFill>
                <a:srgbClr val="005321"/>
              </a:solidFill>
              <a:prstDash val="solid"/>
              <a:round/>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72" name="Полилиния 71">
              <a:extLst>
                <a:ext uri="{FF2B5EF4-FFF2-40B4-BE49-F238E27FC236}">
                  <a16:creationId xmlns:a16="http://schemas.microsoft.com/office/drawing/2014/main" id="{F3373DEA-9C15-CD4E-914C-19F32B39AE97}"/>
                </a:ext>
              </a:extLst>
            </p:cNvPr>
            <p:cNvSpPr/>
            <p:nvPr/>
          </p:nvSpPr>
          <p:spPr>
            <a:xfrm>
              <a:off x="6217215" y="4491330"/>
              <a:ext cx="483963" cy="9524"/>
            </a:xfrm>
            <a:custGeom>
              <a:avLst/>
              <a:gdLst>
                <a:gd name="connsiteX0" fmla="*/ 0 w 483965"/>
                <a:gd name="connsiteY0" fmla="*/ 0 h 9525"/>
                <a:gd name="connsiteX1" fmla="*/ 483965 w 483965"/>
                <a:gd name="connsiteY1" fmla="*/ 0 h 9525"/>
              </a:gdLst>
              <a:ahLst/>
              <a:cxnLst>
                <a:cxn ang="0">
                  <a:pos x="connsiteX0" y="connsiteY0"/>
                </a:cxn>
                <a:cxn ang="0">
                  <a:pos x="connsiteX1" y="connsiteY1"/>
                </a:cxn>
              </a:cxnLst>
              <a:rect l="l" t="t" r="r" b="b"/>
              <a:pathLst>
                <a:path w="483965" h="9525">
                  <a:moveTo>
                    <a:pt x="0" y="0"/>
                  </a:moveTo>
                  <a:lnTo>
                    <a:pt x="483965" y="0"/>
                  </a:lnTo>
                </a:path>
              </a:pathLst>
            </a:custGeom>
            <a:ln w="14288" cap="rnd">
              <a:solidFill>
                <a:srgbClr val="005321"/>
              </a:solidFill>
              <a:prstDash val="solid"/>
              <a:round/>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73" name="Полилиния 72">
              <a:extLst>
                <a:ext uri="{FF2B5EF4-FFF2-40B4-BE49-F238E27FC236}">
                  <a16:creationId xmlns:a16="http://schemas.microsoft.com/office/drawing/2014/main" id="{867801E3-81CF-CA4E-8030-F2C65A5A5A1A}"/>
                </a:ext>
              </a:extLst>
            </p:cNvPr>
            <p:cNvSpPr/>
            <p:nvPr/>
          </p:nvSpPr>
          <p:spPr>
            <a:xfrm>
              <a:off x="5483318" y="3681703"/>
              <a:ext cx="1225287" cy="9524"/>
            </a:xfrm>
            <a:custGeom>
              <a:avLst/>
              <a:gdLst>
                <a:gd name="connsiteX0" fmla="*/ 0 w 1225295"/>
                <a:gd name="connsiteY0" fmla="*/ 0 h 9525"/>
                <a:gd name="connsiteX1" fmla="*/ 1225296 w 1225295"/>
                <a:gd name="connsiteY1" fmla="*/ 0 h 9525"/>
              </a:gdLst>
              <a:ahLst/>
              <a:cxnLst>
                <a:cxn ang="0">
                  <a:pos x="connsiteX0" y="connsiteY0"/>
                </a:cxn>
                <a:cxn ang="0">
                  <a:pos x="connsiteX1" y="connsiteY1"/>
                </a:cxn>
              </a:cxnLst>
              <a:rect l="l" t="t" r="r" b="b"/>
              <a:pathLst>
                <a:path w="1225295" h="9525">
                  <a:moveTo>
                    <a:pt x="0" y="0"/>
                  </a:moveTo>
                  <a:lnTo>
                    <a:pt x="1225296" y="0"/>
                  </a:lnTo>
                </a:path>
              </a:pathLst>
            </a:custGeom>
            <a:ln w="14288" cap="rnd">
              <a:solidFill>
                <a:srgbClr val="005321"/>
              </a:solidFill>
              <a:prstDash val="solid"/>
              <a:round/>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74" name="Полилиния 73">
              <a:extLst>
                <a:ext uri="{FF2B5EF4-FFF2-40B4-BE49-F238E27FC236}">
                  <a16:creationId xmlns:a16="http://schemas.microsoft.com/office/drawing/2014/main" id="{C74A8EA2-672B-9045-B7E1-62AB19E6C3FD}"/>
                </a:ext>
              </a:extLst>
            </p:cNvPr>
            <p:cNvSpPr/>
            <p:nvPr/>
          </p:nvSpPr>
          <p:spPr>
            <a:xfrm>
              <a:off x="5483318" y="3818865"/>
              <a:ext cx="1225287" cy="9524"/>
            </a:xfrm>
            <a:custGeom>
              <a:avLst/>
              <a:gdLst>
                <a:gd name="connsiteX0" fmla="*/ 0 w 1225295"/>
                <a:gd name="connsiteY0" fmla="*/ 0 h 9525"/>
                <a:gd name="connsiteX1" fmla="*/ 1225296 w 1225295"/>
                <a:gd name="connsiteY1" fmla="*/ 0 h 9525"/>
              </a:gdLst>
              <a:ahLst/>
              <a:cxnLst>
                <a:cxn ang="0">
                  <a:pos x="connsiteX0" y="connsiteY0"/>
                </a:cxn>
                <a:cxn ang="0">
                  <a:pos x="connsiteX1" y="connsiteY1"/>
                </a:cxn>
              </a:cxnLst>
              <a:rect l="l" t="t" r="r" b="b"/>
              <a:pathLst>
                <a:path w="1225295" h="9525">
                  <a:moveTo>
                    <a:pt x="0" y="0"/>
                  </a:moveTo>
                  <a:lnTo>
                    <a:pt x="1225296" y="0"/>
                  </a:lnTo>
                </a:path>
              </a:pathLst>
            </a:custGeom>
            <a:ln w="14288" cap="rnd">
              <a:solidFill>
                <a:srgbClr val="005321"/>
              </a:solidFill>
              <a:prstDash val="solid"/>
              <a:round/>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75" name="Полилиния 74">
              <a:extLst>
                <a:ext uri="{FF2B5EF4-FFF2-40B4-BE49-F238E27FC236}">
                  <a16:creationId xmlns:a16="http://schemas.microsoft.com/office/drawing/2014/main" id="{A4E68260-94C9-7F4F-BA47-9BCC9BFC86F9}"/>
                </a:ext>
              </a:extLst>
            </p:cNvPr>
            <p:cNvSpPr/>
            <p:nvPr/>
          </p:nvSpPr>
          <p:spPr>
            <a:xfrm>
              <a:off x="5483318" y="3410337"/>
              <a:ext cx="1225287" cy="9524"/>
            </a:xfrm>
            <a:custGeom>
              <a:avLst/>
              <a:gdLst>
                <a:gd name="connsiteX0" fmla="*/ 0 w 1225295"/>
                <a:gd name="connsiteY0" fmla="*/ 0 h 9525"/>
                <a:gd name="connsiteX1" fmla="*/ 1225296 w 1225295"/>
                <a:gd name="connsiteY1" fmla="*/ 0 h 9525"/>
              </a:gdLst>
              <a:ahLst/>
              <a:cxnLst>
                <a:cxn ang="0">
                  <a:pos x="connsiteX0" y="connsiteY0"/>
                </a:cxn>
                <a:cxn ang="0">
                  <a:pos x="connsiteX1" y="connsiteY1"/>
                </a:cxn>
              </a:cxnLst>
              <a:rect l="l" t="t" r="r" b="b"/>
              <a:pathLst>
                <a:path w="1225295" h="9525">
                  <a:moveTo>
                    <a:pt x="0" y="0"/>
                  </a:moveTo>
                  <a:lnTo>
                    <a:pt x="1225296" y="0"/>
                  </a:lnTo>
                </a:path>
              </a:pathLst>
            </a:custGeom>
            <a:ln w="14288" cap="rnd">
              <a:solidFill>
                <a:srgbClr val="005321"/>
              </a:solidFill>
              <a:prstDash val="solid"/>
              <a:round/>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76" name="Полилиния 75">
              <a:extLst>
                <a:ext uri="{FF2B5EF4-FFF2-40B4-BE49-F238E27FC236}">
                  <a16:creationId xmlns:a16="http://schemas.microsoft.com/office/drawing/2014/main" id="{0F643DFB-0409-E44A-9748-9517F5B4AE7E}"/>
                </a:ext>
              </a:extLst>
            </p:cNvPr>
            <p:cNvSpPr/>
            <p:nvPr/>
          </p:nvSpPr>
          <p:spPr>
            <a:xfrm>
              <a:off x="5483318" y="3547496"/>
              <a:ext cx="1225287" cy="9524"/>
            </a:xfrm>
            <a:custGeom>
              <a:avLst/>
              <a:gdLst>
                <a:gd name="connsiteX0" fmla="*/ 0 w 1225295"/>
                <a:gd name="connsiteY0" fmla="*/ 0 h 9525"/>
                <a:gd name="connsiteX1" fmla="*/ 1225296 w 1225295"/>
                <a:gd name="connsiteY1" fmla="*/ 0 h 9525"/>
              </a:gdLst>
              <a:ahLst/>
              <a:cxnLst>
                <a:cxn ang="0">
                  <a:pos x="connsiteX0" y="connsiteY0"/>
                </a:cxn>
                <a:cxn ang="0">
                  <a:pos x="connsiteX1" y="connsiteY1"/>
                </a:cxn>
              </a:cxnLst>
              <a:rect l="l" t="t" r="r" b="b"/>
              <a:pathLst>
                <a:path w="1225295" h="9525">
                  <a:moveTo>
                    <a:pt x="0" y="0"/>
                  </a:moveTo>
                  <a:lnTo>
                    <a:pt x="1225296" y="0"/>
                  </a:lnTo>
                </a:path>
              </a:pathLst>
            </a:custGeom>
            <a:ln w="14288" cap="rnd">
              <a:solidFill>
                <a:srgbClr val="005321"/>
              </a:solidFill>
              <a:prstDash val="solid"/>
              <a:round/>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77" name="Полилиния 76">
              <a:extLst>
                <a:ext uri="{FF2B5EF4-FFF2-40B4-BE49-F238E27FC236}">
                  <a16:creationId xmlns:a16="http://schemas.microsoft.com/office/drawing/2014/main" id="{3F472558-F5C5-2049-8462-C9C1CFA8A75C}"/>
                </a:ext>
              </a:extLst>
            </p:cNvPr>
            <p:cNvSpPr/>
            <p:nvPr/>
          </p:nvSpPr>
          <p:spPr>
            <a:xfrm>
              <a:off x="5483318" y="3956024"/>
              <a:ext cx="1225287" cy="9524"/>
            </a:xfrm>
            <a:custGeom>
              <a:avLst/>
              <a:gdLst>
                <a:gd name="connsiteX0" fmla="*/ 0 w 1225295"/>
                <a:gd name="connsiteY0" fmla="*/ 0 h 9525"/>
                <a:gd name="connsiteX1" fmla="*/ 1225296 w 1225295"/>
                <a:gd name="connsiteY1" fmla="*/ 0 h 9525"/>
              </a:gdLst>
              <a:ahLst/>
              <a:cxnLst>
                <a:cxn ang="0">
                  <a:pos x="connsiteX0" y="connsiteY0"/>
                </a:cxn>
                <a:cxn ang="0">
                  <a:pos x="connsiteX1" y="connsiteY1"/>
                </a:cxn>
              </a:cxnLst>
              <a:rect l="l" t="t" r="r" b="b"/>
              <a:pathLst>
                <a:path w="1225295" h="9525">
                  <a:moveTo>
                    <a:pt x="0" y="0"/>
                  </a:moveTo>
                  <a:lnTo>
                    <a:pt x="1225296" y="0"/>
                  </a:lnTo>
                </a:path>
              </a:pathLst>
            </a:custGeom>
            <a:ln w="14288" cap="rnd">
              <a:solidFill>
                <a:srgbClr val="005321"/>
              </a:solidFill>
              <a:prstDash val="solid"/>
              <a:round/>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78" name="Полилиния 77">
              <a:extLst>
                <a:ext uri="{FF2B5EF4-FFF2-40B4-BE49-F238E27FC236}">
                  <a16:creationId xmlns:a16="http://schemas.microsoft.com/office/drawing/2014/main" id="{4C285BA9-70CD-A74F-AE8A-E759FAF8E48E}"/>
                </a:ext>
              </a:extLst>
            </p:cNvPr>
            <p:cNvSpPr/>
            <p:nvPr/>
          </p:nvSpPr>
          <p:spPr>
            <a:xfrm>
              <a:off x="5483318" y="4093185"/>
              <a:ext cx="1225287" cy="9524"/>
            </a:xfrm>
            <a:custGeom>
              <a:avLst/>
              <a:gdLst>
                <a:gd name="connsiteX0" fmla="*/ 0 w 1225295"/>
                <a:gd name="connsiteY0" fmla="*/ 0 h 9525"/>
                <a:gd name="connsiteX1" fmla="*/ 1225296 w 1225295"/>
                <a:gd name="connsiteY1" fmla="*/ 0 h 9525"/>
              </a:gdLst>
              <a:ahLst/>
              <a:cxnLst>
                <a:cxn ang="0">
                  <a:pos x="connsiteX0" y="connsiteY0"/>
                </a:cxn>
                <a:cxn ang="0">
                  <a:pos x="connsiteX1" y="connsiteY1"/>
                </a:cxn>
              </a:cxnLst>
              <a:rect l="l" t="t" r="r" b="b"/>
              <a:pathLst>
                <a:path w="1225295" h="9525">
                  <a:moveTo>
                    <a:pt x="0" y="0"/>
                  </a:moveTo>
                  <a:lnTo>
                    <a:pt x="1225296" y="0"/>
                  </a:lnTo>
                </a:path>
              </a:pathLst>
            </a:custGeom>
            <a:ln w="14288" cap="rnd">
              <a:solidFill>
                <a:srgbClr val="005321"/>
              </a:solidFill>
              <a:prstDash val="solid"/>
              <a:round/>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79" name="Полилиния 78">
              <a:extLst>
                <a:ext uri="{FF2B5EF4-FFF2-40B4-BE49-F238E27FC236}">
                  <a16:creationId xmlns:a16="http://schemas.microsoft.com/office/drawing/2014/main" id="{54490E67-B78C-C444-BFFA-37873F91F3C9}"/>
                </a:ext>
              </a:extLst>
            </p:cNvPr>
            <p:cNvSpPr/>
            <p:nvPr/>
          </p:nvSpPr>
          <p:spPr>
            <a:xfrm>
              <a:off x="6884624" y="2553276"/>
              <a:ext cx="366140" cy="2106552"/>
            </a:xfrm>
            <a:custGeom>
              <a:avLst/>
              <a:gdLst>
                <a:gd name="connsiteX0" fmla="*/ 0 w 366141"/>
                <a:gd name="connsiteY0" fmla="*/ 0 h 2106549"/>
                <a:gd name="connsiteX1" fmla="*/ 0 w 366141"/>
                <a:gd name="connsiteY1" fmla="*/ 1923479 h 2106549"/>
                <a:gd name="connsiteX2" fmla="*/ 183071 w 366141"/>
                <a:gd name="connsiteY2" fmla="*/ 2106549 h 2106549"/>
                <a:gd name="connsiteX3" fmla="*/ 366141 w 366141"/>
                <a:gd name="connsiteY3" fmla="*/ 1923479 h 2106549"/>
                <a:gd name="connsiteX4" fmla="*/ 366141 w 366141"/>
                <a:gd name="connsiteY4" fmla="*/ 1740027 h 2106549"/>
                <a:gd name="connsiteX5" fmla="*/ 0 w 366141"/>
                <a:gd name="connsiteY5" fmla="*/ 1740027 h 210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141" h="2106549">
                  <a:moveTo>
                    <a:pt x="0" y="0"/>
                  </a:moveTo>
                  <a:lnTo>
                    <a:pt x="0" y="1923479"/>
                  </a:lnTo>
                  <a:cubicBezTo>
                    <a:pt x="0" y="2024586"/>
                    <a:pt x="81963" y="2106549"/>
                    <a:pt x="183071" y="2106549"/>
                  </a:cubicBezTo>
                  <a:cubicBezTo>
                    <a:pt x="284179" y="2106549"/>
                    <a:pt x="366141" y="2024586"/>
                    <a:pt x="366141" y="1923479"/>
                  </a:cubicBezTo>
                  <a:lnTo>
                    <a:pt x="366141" y="1740027"/>
                  </a:lnTo>
                  <a:lnTo>
                    <a:pt x="0" y="1740027"/>
                  </a:lnTo>
                </a:path>
              </a:pathLst>
            </a:custGeom>
            <a:noFill/>
            <a:ln w="14288" cap="rnd">
              <a:solidFill>
                <a:srgbClr val="005321"/>
              </a:solidFill>
              <a:prstDash val="solid"/>
              <a:round/>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80" name="Полилиния 79">
              <a:extLst>
                <a:ext uri="{FF2B5EF4-FFF2-40B4-BE49-F238E27FC236}">
                  <a16:creationId xmlns:a16="http://schemas.microsoft.com/office/drawing/2014/main" id="{774BF7DE-C3D7-A245-8241-B0898DC35B64}"/>
                </a:ext>
              </a:extLst>
            </p:cNvPr>
            <p:cNvSpPr/>
            <p:nvPr/>
          </p:nvSpPr>
          <p:spPr>
            <a:xfrm>
              <a:off x="5307297" y="2736442"/>
              <a:ext cx="1760207" cy="1923004"/>
            </a:xfrm>
            <a:custGeom>
              <a:avLst/>
              <a:gdLst>
                <a:gd name="connsiteX0" fmla="*/ 1760220 w 1760220"/>
                <a:gd name="connsiteY0" fmla="*/ 1923002 h 1923002"/>
                <a:gd name="connsiteX1" fmla="*/ 183261 w 1760220"/>
                <a:gd name="connsiteY1" fmla="*/ 1923002 h 1923002"/>
                <a:gd name="connsiteX2" fmla="*/ 0 w 1760220"/>
                <a:gd name="connsiteY2" fmla="*/ 1739741 h 1923002"/>
                <a:gd name="connsiteX3" fmla="*/ 0 w 1760220"/>
                <a:gd name="connsiteY3" fmla="*/ 0 h 1923002"/>
              </a:gdLst>
              <a:ahLst/>
              <a:cxnLst>
                <a:cxn ang="0">
                  <a:pos x="connsiteX0" y="connsiteY0"/>
                </a:cxn>
                <a:cxn ang="0">
                  <a:pos x="connsiteX1" y="connsiteY1"/>
                </a:cxn>
                <a:cxn ang="0">
                  <a:pos x="connsiteX2" y="connsiteY2"/>
                </a:cxn>
                <a:cxn ang="0">
                  <a:pos x="connsiteX3" y="connsiteY3"/>
                </a:cxn>
              </a:cxnLst>
              <a:rect l="l" t="t" r="r" b="b"/>
              <a:pathLst>
                <a:path w="1760220" h="1923002">
                  <a:moveTo>
                    <a:pt x="1760220" y="1923002"/>
                  </a:moveTo>
                  <a:lnTo>
                    <a:pt x="183261" y="1923002"/>
                  </a:lnTo>
                  <a:cubicBezTo>
                    <a:pt x="82096" y="1922898"/>
                    <a:pt x="105" y="1840906"/>
                    <a:pt x="0" y="1739741"/>
                  </a:cubicBezTo>
                  <a:lnTo>
                    <a:pt x="0" y="0"/>
                  </a:lnTo>
                </a:path>
              </a:pathLst>
            </a:custGeom>
            <a:noFill/>
            <a:ln w="14288" cap="rnd">
              <a:solidFill>
                <a:srgbClr val="005321"/>
              </a:solidFill>
              <a:prstDash val="solid"/>
              <a:round/>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81" name="Полилиния 80">
              <a:extLst>
                <a:ext uri="{FF2B5EF4-FFF2-40B4-BE49-F238E27FC236}">
                  <a16:creationId xmlns:a16="http://schemas.microsoft.com/office/drawing/2014/main" id="{1F845F4F-9805-A74F-ADBD-4415ED460A3D}"/>
                </a:ext>
              </a:extLst>
            </p:cNvPr>
            <p:cNvSpPr/>
            <p:nvPr/>
          </p:nvSpPr>
          <p:spPr>
            <a:xfrm>
              <a:off x="6796043" y="2396495"/>
              <a:ext cx="88581" cy="156780"/>
            </a:xfrm>
            <a:custGeom>
              <a:avLst/>
              <a:gdLst>
                <a:gd name="connsiteX0" fmla="*/ 0 w 88582"/>
                <a:gd name="connsiteY0" fmla="*/ 0 h 156781"/>
                <a:gd name="connsiteX1" fmla="*/ 34862 w 88582"/>
                <a:gd name="connsiteY1" fmla="*/ 27242 h 156781"/>
                <a:gd name="connsiteX2" fmla="*/ 88582 w 88582"/>
                <a:gd name="connsiteY2" fmla="*/ 156781 h 156781"/>
              </a:gdLst>
              <a:ahLst/>
              <a:cxnLst>
                <a:cxn ang="0">
                  <a:pos x="connsiteX0" y="connsiteY0"/>
                </a:cxn>
                <a:cxn ang="0">
                  <a:pos x="connsiteX1" y="connsiteY1"/>
                </a:cxn>
                <a:cxn ang="0">
                  <a:pos x="connsiteX2" y="connsiteY2"/>
                </a:cxn>
              </a:cxnLst>
              <a:rect l="l" t="t" r="r" b="b"/>
              <a:pathLst>
                <a:path w="88582" h="156781">
                  <a:moveTo>
                    <a:pt x="0" y="0"/>
                  </a:moveTo>
                  <a:cubicBezTo>
                    <a:pt x="12706" y="7601"/>
                    <a:pt x="24412" y="16754"/>
                    <a:pt x="34862" y="27242"/>
                  </a:cubicBezTo>
                  <a:cubicBezTo>
                    <a:pt x="69285" y="61560"/>
                    <a:pt x="88620" y="108175"/>
                    <a:pt x="88582" y="156781"/>
                  </a:cubicBezTo>
                </a:path>
              </a:pathLst>
            </a:custGeom>
            <a:noFill/>
            <a:ln w="14288" cap="rnd">
              <a:solidFill>
                <a:srgbClr val="005321"/>
              </a:solidFill>
              <a:prstDash val="solid"/>
              <a:round/>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82" name="Полилиния 81">
              <a:extLst>
                <a:ext uri="{FF2B5EF4-FFF2-40B4-BE49-F238E27FC236}">
                  <a16:creationId xmlns:a16="http://schemas.microsoft.com/office/drawing/2014/main" id="{E03A81E1-E145-724F-BE92-7D0C037EF7ED}"/>
                </a:ext>
              </a:extLst>
            </p:cNvPr>
            <p:cNvSpPr/>
            <p:nvPr/>
          </p:nvSpPr>
          <p:spPr>
            <a:xfrm>
              <a:off x="6755847" y="2378301"/>
              <a:ext cx="16572" cy="6096"/>
            </a:xfrm>
            <a:custGeom>
              <a:avLst/>
              <a:gdLst>
                <a:gd name="connsiteX0" fmla="*/ 0 w 16573"/>
                <a:gd name="connsiteY0" fmla="*/ 0 h 6095"/>
                <a:gd name="connsiteX1" fmla="*/ 16573 w 16573"/>
                <a:gd name="connsiteY1" fmla="*/ 6096 h 6095"/>
              </a:gdLst>
              <a:ahLst/>
              <a:cxnLst>
                <a:cxn ang="0">
                  <a:pos x="connsiteX0" y="connsiteY0"/>
                </a:cxn>
                <a:cxn ang="0">
                  <a:pos x="connsiteX1" y="connsiteY1"/>
                </a:cxn>
              </a:cxnLst>
              <a:rect l="l" t="t" r="r" b="b"/>
              <a:pathLst>
                <a:path w="16573" h="6095">
                  <a:moveTo>
                    <a:pt x="0" y="0"/>
                  </a:moveTo>
                  <a:cubicBezTo>
                    <a:pt x="5639" y="1705"/>
                    <a:pt x="11173" y="3743"/>
                    <a:pt x="16573" y="6096"/>
                  </a:cubicBezTo>
                </a:path>
              </a:pathLst>
            </a:custGeom>
            <a:noFill/>
            <a:ln w="14288" cap="rnd">
              <a:solidFill>
                <a:srgbClr val="005321"/>
              </a:solidFill>
              <a:prstDash val="solid"/>
              <a:round/>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83" name="Полилиния 82">
              <a:extLst>
                <a:ext uri="{FF2B5EF4-FFF2-40B4-BE49-F238E27FC236}">
                  <a16:creationId xmlns:a16="http://schemas.microsoft.com/office/drawing/2014/main" id="{C98E6FA5-507D-5A47-85CD-C6845A1E2588}"/>
                </a:ext>
              </a:extLst>
            </p:cNvPr>
            <p:cNvSpPr/>
            <p:nvPr/>
          </p:nvSpPr>
          <p:spPr>
            <a:xfrm>
              <a:off x="6738037" y="2373730"/>
              <a:ext cx="6285" cy="1427"/>
            </a:xfrm>
            <a:custGeom>
              <a:avLst/>
              <a:gdLst>
                <a:gd name="connsiteX0" fmla="*/ 0 w 6286"/>
                <a:gd name="connsiteY0" fmla="*/ 0 h 1428"/>
                <a:gd name="connsiteX1" fmla="*/ 6287 w 6286"/>
                <a:gd name="connsiteY1" fmla="*/ 1429 h 1428"/>
              </a:gdLst>
              <a:ahLst/>
              <a:cxnLst>
                <a:cxn ang="0">
                  <a:pos x="connsiteX0" y="connsiteY0"/>
                </a:cxn>
                <a:cxn ang="0">
                  <a:pos x="connsiteX1" y="connsiteY1"/>
                </a:cxn>
              </a:cxnLst>
              <a:rect l="l" t="t" r="r" b="b"/>
              <a:pathLst>
                <a:path w="6286" h="1428">
                  <a:moveTo>
                    <a:pt x="0" y="0"/>
                  </a:moveTo>
                  <a:cubicBezTo>
                    <a:pt x="2096" y="381"/>
                    <a:pt x="4191" y="857"/>
                    <a:pt x="6287" y="1429"/>
                  </a:cubicBezTo>
                </a:path>
              </a:pathLst>
            </a:custGeom>
            <a:noFill/>
            <a:ln w="14288" cap="rnd">
              <a:solidFill>
                <a:srgbClr val="005321"/>
              </a:solidFill>
              <a:prstDash val="solid"/>
              <a:round/>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84" name="Полилиния 83">
              <a:extLst>
                <a:ext uri="{FF2B5EF4-FFF2-40B4-BE49-F238E27FC236}">
                  <a16:creationId xmlns:a16="http://schemas.microsoft.com/office/drawing/2014/main" id="{DB259920-406A-F94B-BD0E-95848E8974F7}"/>
                </a:ext>
              </a:extLst>
            </p:cNvPr>
            <p:cNvSpPr/>
            <p:nvPr/>
          </p:nvSpPr>
          <p:spPr>
            <a:xfrm>
              <a:off x="6701746" y="2370015"/>
              <a:ext cx="16288" cy="761"/>
            </a:xfrm>
            <a:custGeom>
              <a:avLst/>
              <a:gdLst>
                <a:gd name="connsiteX0" fmla="*/ 0 w 16287"/>
                <a:gd name="connsiteY0" fmla="*/ 0 h 761"/>
                <a:gd name="connsiteX1" fmla="*/ 16288 w 16287"/>
                <a:gd name="connsiteY1" fmla="*/ 762 h 761"/>
              </a:gdLst>
              <a:ahLst/>
              <a:cxnLst>
                <a:cxn ang="0">
                  <a:pos x="connsiteX0" y="connsiteY0"/>
                </a:cxn>
                <a:cxn ang="0">
                  <a:pos x="connsiteX1" y="connsiteY1"/>
                </a:cxn>
              </a:cxnLst>
              <a:rect l="l" t="t" r="r" b="b"/>
              <a:pathLst>
                <a:path w="16287" h="761">
                  <a:moveTo>
                    <a:pt x="0" y="0"/>
                  </a:moveTo>
                  <a:cubicBezTo>
                    <a:pt x="5524" y="0"/>
                    <a:pt x="10954" y="0"/>
                    <a:pt x="16288" y="762"/>
                  </a:cubicBezTo>
                </a:path>
              </a:pathLst>
            </a:custGeom>
            <a:noFill/>
            <a:ln w="14288" cap="rnd">
              <a:solidFill>
                <a:srgbClr val="005321"/>
              </a:solidFill>
              <a:prstDash val="solid"/>
              <a:round/>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85" name="Полилиния 84">
              <a:extLst>
                <a:ext uri="{FF2B5EF4-FFF2-40B4-BE49-F238E27FC236}">
                  <a16:creationId xmlns:a16="http://schemas.microsoft.com/office/drawing/2014/main" id="{7010F036-A4BD-DF43-824A-A96A872657CB}"/>
                </a:ext>
              </a:extLst>
            </p:cNvPr>
            <p:cNvSpPr/>
            <p:nvPr/>
          </p:nvSpPr>
          <p:spPr>
            <a:xfrm>
              <a:off x="4941157" y="2370015"/>
              <a:ext cx="1760018" cy="366046"/>
            </a:xfrm>
            <a:custGeom>
              <a:avLst/>
              <a:gdLst>
                <a:gd name="connsiteX0" fmla="*/ 1760030 w 1760029"/>
                <a:gd name="connsiteY0" fmla="*/ 0 h 366045"/>
                <a:gd name="connsiteX1" fmla="*/ 1576959 w 1760029"/>
                <a:gd name="connsiteY1" fmla="*/ 182689 h 366045"/>
                <a:gd name="connsiteX2" fmla="*/ 1576959 w 1760029"/>
                <a:gd name="connsiteY2" fmla="*/ 366046 h 366045"/>
                <a:gd name="connsiteX3" fmla="*/ 0 w 1760029"/>
                <a:gd name="connsiteY3" fmla="*/ 366046 h 366045"/>
                <a:gd name="connsiteX4" fmla="*/ 0 w 1760029"/>
                <a:gd name="connsiteY4" fmla="*/ 182689 h 366045"/>
                <a:gd name="connsiteX5" fmla="*/ 183261 w 1760029"/>
                <a:gd name="connsiteY5" fmla="*/ 0 h 366045"/>
                <a:gd name="connsiteX6" fmla="*/ 1760030 w 1760029"/>
                <a:gd name="connsiteY6" fmla="*/ 0 h 36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0029" h="366045">
                  <a:moveTo>
                    <a:pt x="1760030" y="0"/>
                  </a:moveTo>
                  <a:cubicBezTo>
                    <a:pt x="1659074" y="0"/>
                    <a:pt x="1577169" y="81734"/>
                    <a:pt x="1576959" y="182689"/>
                  </a:cubicBezTo>
                  <a:lnTo>
                    <a:pt x="1576959" y="366046"/>
                  </a:lnTo>
                  <a:lnTo>
                    <a:pt x="0" y="366046"/>
                  </a:lnTo>
                  <a:lnTo>
                    <a:pt x="0" y="182689"/>
                  </a:lnTo>
                  <a:cubicBezTo>
                    <a:pt x="267" y="81677"/>
                    <a:pt x="82248" y="-57"/>
                    <a:pt x="183261" y="0"/>
                  </a:cubicBezTo>
                  <a:lnTo>
                    <a:pt x="1760030" y="0"/>
                  </a:lnTo>
                </a:path>
              </a:pathLst>
            </a:custGeom>
            <a:noFill/>
            <a:ln w="14288" cap="rnd">
              <a:solidFill>
                <a:srgbClr val="005321"/>
              </a:solidFill>
              <a:prstDash val="solid"/>
              <a:round/>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86" name="Полилиния 85">
              <a:extLst>
                <a:ext uri="{FF2B5EF4-FFF2-40B4-BE49-F238E27FC236}">
                  <a16:creationId xmlns:a16="http://schemas.microsoft.com/office/drawing/2014/main" id="{15DF31EC-6079-DB4B-BB40-723B7A073D3F}"/>
                </a:ext>
              </a:extLst>
            </p:cNvPr>
            <p:cNvSpPr/>
            <p:nvPr/>
          </p:nvSpPr>
          <p:spPr>
            <a:xfrm>
              <a:off x="6701172" y="2370015"/>
              <a:ext cx="571" cy="9524"/>
            </a:xfrm>
            <a:custGeom>
              <a:avLst/>
              <a:gdLst>
                <a:gd name="connsiteX0" fmla="*/ 0 w 571"/>
                <a:gd name="connsiteY0" fmla="*/ 0 h 9525"/>
                <a:gd name="connsiteX1" fmla="*/ 571 w 571"/>
                <a:gd name="connsiteY1" fmla="*/ 0 h 9525"/>
              </a:gdLst>
              <a:ahLst/>
              <a:cxnLst>
                <a:cxn ang="0">
                  <a:pos x="connsiteX0" y="connsiteY0"/>
                </a:cxn>
                <a:cxn ang="0">
                  <a:pos x="connsiteX1" y="connsiteY1"/>
                </a:cxn>
              </a:cxnLst>
              <a:rect l="l" t="t" r="r" b="b"/>
              <a:pathLst>
                <a:path w="571" h="9525">
                  <a:moveTo>
                    <a:pt x="0" y="0"/>
                  </a:moveTo>
                  <a:lnTo>
                    <a:pt x="571" y="0"/>
                  </a:lnTo>
                </a:path>
              </a:pathLst>
            </a:custGeom>
            <a:noFill/>
            <a:ln w="14288" cap="rnd">
              <a:solidFill>
                <a:srgbClr val="005321"/>
              </a:solidFill>
              <a:prstDash val="solid"/>
              <a:round/>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87" name="Полилиния 86">
              <a:extLst>
                <a:ext uri="{FF2B5EF4-FFF2-40B4-BE49-F238E27FC236}">
                  <a16:creationId xmlns:a16="http://schemas.microsoft.com/office/drawing/2014/main" id="{49861512-FEFB-474D-BC1E-3C4D8365009A}"/>
                </a:ext>
              </a:extLst>
            </p:cNvPr>
            <p:cNvSpPr/>
            <p:nvPr/>
          </p:nvSpPr>
          <p:spPr>
            <a:xfrm>
              <a:off x="6701746" y="2370012"/>
              <a:ext cx="16288" cy="761"/>
            </a:xfrm>
            <a:custGeom>
              <a:avLst/>
              <a:gdLst>
                <a:gd name="connsiteX0" fmla="*/ 16288 w 16287"/>
                <a:gd name="connsiteY0" fmla="*/ 762 h 761"/>
                <a:gd name="connsiteX1" fmla="*/ 0 w 16287"/>
                <a:gd name="connsiteY1" fmla="*/ 0 h 761"/>
              </a:gdLst>
              <a:ahLst/>
              <a:cxnLst>
                <a:cxn ang="0">
                  <a:pos x="connsiteX0" y="connsiteY0"/>
                </a:cxn>
                <a:cxn ang="0">
                  <a:pos x="connsiteX1" y="connsiteY1"/>
                </a:cxn>
              </a:cxnLst>
              <a:rect l="l" t="t" r="r" b="b"/>
              <a:pathLst>
                <a:path w="16287" h="761">
                  <a:moveTo>
                    <a:pt x="16288" y="762"/>
                  </a:moveTo>
                  <a:cubicBezTo>
                    <a:pt x="10954" y="286"/>
                    <a:pt x="5524" y="0"/>
                    <a:pt x="0" y="0"/>
                  </a:cubicBezTo>
                </a:path>
              </a:pathLst>
            </a:custGeom>
            <a:noFill/>
            <a:ln w="14288" cap="rnd">
              <a:solidFill>
                <a:srgbClr val="005321"/>
              </a:solidFill>
              <a:prstDash val="solid"/>
              <a:round/>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88" name="Полилиния 87">
              <a:extLst>
                <a:ext uri="{FF2B5EF4-FFF2-40B4-BE49-F238E27FC236}">
                  <a16:creationId xmlns:a16="http://schemas.microsoft.com/office/drawing/2014/main" id="{88779127-156C-0542-9D2F-D3EF092A5F34}"/>
                </a:ext>
              </a:extLst>
            </p:cNvPr>
            <p:cNvSpPr/>
            <p:nvPr/>
          </p:nvSpPr>
          <p:spPr>
            <a:xfrm>
              <a:off x="6718039" y="2370776"/>
              <a:ext cx="20001" cy="2952"/>
            </a:xfrm>
            <a:custGeom>
              <a:avLst/>
              <a:gdLst>
                <a:gd name="connsiteX0" fmla="*/ 0 w 20002"/>
                <a:gd name="connsiteY0" fmla="*/ 0 h 2952"/>
                <a:gd name="connsiteX1" fmla="*/ 11239 w 20002"/>
                <a:gd name="connsiteY1" fmla="*/ 1333 h 2952"/>
                <a:gd name="connsiteX2" fmla="*/ 20003 w 20002"/>
                <a:gd name="connsiteY2" fmla="*/ 2953 h 2952"/>
              </a:gdLst>
              <a:ahLst/>
              <a:cxnLst>
                <a:cxn ang="0">
                  <a:pos x="connsiteX0" y="connsiteY0"/>
                </a:cxn>
                <a:cxn ang="0">
                  <a:pos x="connsiteX1" y="connsiteY1"/>
                </a:cxn>
                <a:cxn ang="0">
                  <a:pos x="connsiteX2" y="connsiteY2"/>
                </a:cxn>
              </a:cxnLst>
              <a:rect l="l" t="t" r="r" b="b"/>
              <a:pathLst>
                <a:path w="20002" h="2952">
                  <a:moveTo>
                    <a:pt x="0" y="0"/>
                  </a:moveTo>
                  <a:lnTo>
                    <a:pt x="11239" y="1333"/>
                  </a:lnTo>
                  <a:cubicBezTo>
                    <a:pt x="14192" y="1810"/>
                    <a:pt x="17050" y="2286"/>
                    <a:pt x="20003" y="2953"/>
                  </a:cubicBezTo>
                </a:path>
              </a:pathLst>
            </a:custGeom>
            <a:noFill/>
            <a:ln w="14288" cap="rnd">
              <a:solidFill>
                <a:srgbClr val="005321"/>
              </a:solidFill>
              <a:prstDash val="solid"/>
              <a:round/>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89" name="Полилиния 88">
              <a:extLst>
                <a:ext uri="{FF2B5EF4-FFF2-40B4-BE49-F238E27FC236}">
                  <a16:creationId xmlns:a16="http://schemas.microsoft.com/office/drawing/2014/main" id="{33C682E1-58B8-6C4B-881C-A5CB2E22AEE5}"/>
                </a:ext>
              </a:extLst>
            </p:cNvPr>
            <p:cNvSpPr/>
            <p:nvPr/>
          </p:nvSpPr>
          <p:spPr>
            <a:xfrm>
              <a:off x="6738060" y="2373730"/>
              <a:ext cx="6285" cy="1427"/>
            </a:xfrm>
            <a:custGeom>
              <a:avLst/>
              <a:gdLst>
                <a:gd name="connsiteX0" fmla="*/ 6287 w 6286"/>
                <a:gd name="connsiteY0" fmla="*/ 1429 h 1428"/>
                <a:gd name="connsiteX1" fmla="*/ 0 w 6286"/>
                <a:gd name="connsiteY1" fmla="*/ 0 h 1428"/>
              </a:gdLst>
              <a:ahLst/>
              <a:cxnLst>
                <a:cxn ang="0">
                  <a:pos x="connsiteX0" y="connsiteY0"/>
                </a:cxn>
                <a:cxn ang="0">
                  <a:pos x="connsiteX1" y="connsiteY1"/>
                </a:cxn>
              </a:cxnLst>
              <a:rect l="l" t="t" r="r" b="b"/>
              <a:pathLst>
                <a:path w="6286" h="1428">
                  <a:moveTo>
                    <a:pt x="6287" y="1429"/>
                  </a:moveTo>
                  <a:lnTo>
                    <a:pt x="0" y="0"/>
                  </a:lnTo>
                </a:path>
              </a:pathLst>
            </a:custGeom>
            <a:noFill/>
            <a:ln w="14288" cap="rnd">
              <a:solidFill>
                <a:srgbClr val="005321"/>
              </a:solidFill>
              <a:prstDash val="solid"/>
              <a:round/>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90" name="Полилиния 89">
              <a:extLst>
                <a:ext uri="{FF2B5EF4-FFF2-40B4-BE49-F238E27FC236}">
                  <a16:creationId xmlns:a16="http://schemas.microsoft.com/office/drawing/2014/main" id="{DFD3EA15-A5FB-794D-861E-0CD0EE7049E1}"/>
                </a:ext>
              </a:extLst>
            </p:cNvPr>
            <p:cNvSpPr/>
            <p:nvPr/>
          </p:nvSpPr>
          <p:spPr>
            <a:xfrm>
              <a:off x="6744355" y="2375157"/>
              <a:ext cx="11430" cy="3144"/>
            </a:xfrm>
            <a:custGeom>
              <a:avLst/>
              <a:gdLst>
                <a:gd name="connsiteX0" fmla="*/ 0 w 11429"/>
                <a:gd name="connsiteY0" fmla="*/ 0 h 3143"/>
                <a:gd name="connsiteX1" fmla="*/ 11430 w 11429"/>
                <a:gd name="connsiteY1" fmla="*/ 3143 h 3143"/>
                <a:gd name="connsiteX2" fmla="*/ 11430 w 11429"/>
                <a:gd name="connsiteY2" fmla="*/ 3143 h 3143"/>
              </a:gdLst>
              <a:ahLst/>
              <a:cxnLst>
                <a:cxn ang="0">
                  <a:pos x="connsiteX0" y="connsiteY0"/>
                </a:cxn>
                <a:cxn ang="0">
                  <a:pos x="connsiteX1" y="connsiteY1"/>
                </a:cxn>
                <a:cxn ang="0">
                  <a:pos x="connsiteX2" y="connsiteY2"/>
                </a:cxn>
              </a:cxnLst>
              <a:rect l="l" t="t" r="r" b="b"/>
              <a:pathLst>
                <a:path w="11429" h="3143">
                  <a:moveTo>
                    <a:pt x="0" y="0"/>
                  </a:moveTo>
                  <a:lnTo>
                    <a:pt x="11430" y="3143"/>
                  </a:lnTo>
                  <a:lnTo>
                    <a:pt x="11430" y="3143"/>
                  </a:lnTo>
                </a:path>
              </a:pathLst>
            </a:custGeom>
            <a:noFill/>
            <a:ln w="14288" cap="rnd">
              <a:solidFill>
                <a:srgbClr val="005321"/>
              </a:solidFill>
              <a:prstDash val="solid"/>
              <a:round/>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91" name="Полилиния 90">
              <a:extLst>
                <a:ext uri="{FF2B5EF4-FFF2-40B4-BE49-F238E27FC236}">
                  <a16:creationId xmlns:a16="http://schemas.microsoft.com/office/drawing/2014/main" id="{4BD598E6-3478-4649-920B-FE40F5F30AF1}"/>
                </a:ext>
              </a:extLst>
            </p:cNvPr>
            <p:cNvSpPr/>
            <p:nvPr/>
          </p:nvSpPr>
          <p:spPr>
            <a:xfrm>
              <a:off x="6755667" y="2378296"/>
              <a:ext cx="16572" cy="6096"/>
            </a:xfrm>
            <a:custGeom>
              <a:avLst/>
              <a:gdLst>
                <a:gd name="connsiteX0" fmla="*/ 16573 w 16573"/>
                <a:gd name="connsiteY0" fmla="*/ 6096 h 6095"/>
                <a:gd name="connsiteX1" fmla="*/ 0 w 16573"/>
                <a:gd name="connsiteY1" fmla="*/ 0 h 6095"/>
              </a:gdLst>
              <a:ahLst/>
              <a:cxnLst>
                <a:cxn ang="0">
                  <a:pos x="connsiteX0" y="connsiteY0"/>
                </a:cxn>
                <a:cxn ang="0">
                  <a:pos x="connsiteX1" y="connsiteY1"/>
                </a:cxn>
              </a:cxnLst>
              <a:rect l="l" t="t" r="r" b="b"/>
              <a:pathLst>
                <a:path w="16573" h="6095">
                  <a:moveTo>
                    <a:pt x="16573" y="6096"/>
                  </a:moveTo>
                  <a:cubicBezTo>
                    <a:pt x="11144" y="3810"/>
                    <a:pt x="5620" y="1810"/>
                    <a:pt x="0" y="0"/>
                  </a:cubicBezTo>
                </a:path>
              </a:pathLst>
            </a:custGeom>
            <a:noFill/>
            <a:ln w="14288" cap="rnd">
              <a:solidFill>
                <a:srgbClr val="005321"/>
              </a:solidFill>
              <a:prstDash val="solid"/>
              <a:round/>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92" name="Полилиния 91">
              <a:extLst>
                <a:ext uri="{FF2B5EF4-FFF2-40B4-BE49-F238E27FC236}">
                  <a16:creationId xmlns:a16="http://schemas.microsoft.com/office/drawing/2014/main" id="{29F29B2D-220D-E944-ABBE-FB0EA3D7A13C}"/>
                </a:ext>
              </a:extLst>
            </p:cNvPr>
            <p:cNvSpPr/>
            <p:nvPr/>
          </p:nvSpPr>
          <p:spPr>
            <a:xfrm>
              <a:off x="6772268" y="2384392"/>
              <a:ext cx="22763" cy="11812"/>
            </a:xfrm>
            <a:custGeom>
              <a:avLst/>
              <a:gdLst>
                <a:gd name="connsiteX0" fmla="*/ 0 w 22764"/>
                <a:gd name="connsiteY0" fmla="*/ 0 h 11811"/>
                <a:gd name="connsiteX1" fmla="*/ 0 w 22764"/>
                <a:gd name="connsiteY1" fmla="*/ 0 h 11811"/>
                <a:gd name="connsiteX2" fmla="*/ 7811 w 22764"/>
                <a:gd name="connsiteY2" fmla="*/ 3524 h 11811"/>
                <a:gd name="connsiteX3" fmla="*/ 7811 w 22764"/>
                <a:gd name="connsiteY3" fmla="*/ 3524 h 11811"/>
                <a:gd name="connsiteX4" fmla="*/ 15430 w 22764"/>
                <a:gd name="connsiteY4" fmla="*/ 7525 h 11811"/>
                <a:gd name="connsiteX5" fmla="*/ 15430 w 22764"/>
                <a:gd name="connsiteY5" fmla="*/ 7525 h 11811"/>
                <a:gd name="connsiteX6" fmla="*/ 22765 w 22764"/>
                <a:gd name="connsiteY6" fmla="*/ 11811 h 1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1811">
                  <a:moveTo>
                    <a:pt x="0" y="0"/>
                  </a:moveTo>
                  <a:lnTo>
                    <a:pt x="0" y="0"/>
                  </a:lnTo>
                  <a:cubicBezTo>
                    <a:pt x="2572" y="1048"/>
                    <a:pt x="5239" y="2286"/>
                    <a:pt x="7811" y="3524"/>
                  </a:cubicBezTo>
                  <a:lnTo>
                    <a:pt x="7811" y="3524"/>
                  </a:lnTo>
                  <a:cubicBezTo>
                    <a:pt x="10382" y="4763"/>
                    <a:pt x="12954" y="6096"/>
                    <a:pt x="15430" y="7525"/>
                  </a:cubicBezTo>
                  <a:lnTo>
                    <a:pt x="15430" y="7525"/>
                  </a:lnTo>
                  <a:cubicBezTo>
                    <a:pt x="17907" y="8858"/>
                    <a:pt x="20384" y="10287"/>
                    <a:pt x="22765" y="11811"/>
                  </a:cubicBezTo>
                </a:path>
              </a:pathLst>
            </a:custGeom>
            <a:noFill/>
            <a:ln w="14288" cap="rnd">
              <a:solidFill>
                <a:srgbClr val="005321"/>
              </a:solidFill>
              <a:prstDash val="solid"/>
              <a:round/>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93" name="Полилиния 92">
              <a:extLst>
                <a:ext uri="{FF2B5EF4-FFF2-40B4-BE49-F238E27FC236}">
                  <a16:creationId xmlns:a16="http://schemas.microsoft.com/office/drawing/2014/main" id="{E11AD5FA-DA56-E04E-81B2-D923B2F6EE27}"/>
                </a:ext>
              </a:extLst>
            </p:cNvPr>
            <p:cNvSpPr/>
            <p:nvPr/>
          </p:nvSpPr>
          <p:spPr>
            <a:xfrm>
              <a:off x="6796086" y="2396109"/>
              <a:ext cx="88202" cy="454342"/>
            </a:xfrm>
            <a:custGeom>
              <a:avLst/>
              <a:gdLst>
                <a:gd name="connsiteX0" fmla="*/ 88202 w 88201"/>
                <a:gd name="connsiteY0" fmla="*/ 454342 h 454342"/>
                <a:gd name="connsiteX1" fmla="*/ 88202 w 88201"/>
                <a:gd name="connsiteY1" fmla="*/ 156591 h 454342"/>
                <a:gd name="connsiteX2" fmla="*/ 0 w 88201"/>
                <a:gd name="connsiteY2" fmla="*/ 0 h 454342"/>
              </a:gdLst>
              <a:ahLst/>
              <a:cxnLst>
                <a:cxn ang="0">
                  <a:pos x="connsiteX0" y="connsiteY0"/>
                </a:cxn>
                <a:cxn ang="0">
                  <a:pos x="connsiteX1" y="connsiteY1"/>
                </a:cxn>
                <a:cxn ang="0">
                  <a:pos x="connsiteX2" y="connsiteY2"/>
                </a:cxn>
              </a:cxnLst>
              <a:rect l="l" t="t" r="r" b="b"/>
              <a:pathLst>
                <a:path w="88201" h="454342">
                  <a:moveTo>
                    <a:pt x="88202" y="454342"/>
                  </a:moveTo>
                  <a:lnTo>
                    <a:pt x="88202" y="156591"/>
                  </a:lnTo>
                  <a:cubicBezTo>
                    <a:pt x="88192" y="92564"/>
                    <a:pt x="54750" y="33195"/>
                    <a:pt x="0" y="0"/>
                  </a:cubicBezTo>
                </a:path>
              </a:pathLst>
            </a:custGeom>
            <a:noFill/>
            <a:ln w="14288" cap="rnd">
              <a:solidFill>
                <a:srgbClr val="005321"/>
              </a:solidFill>
              <a:prstDash val="solid"/>
              <a:round/>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grpSp>
    </p:spTree>
    <p:extLst>
      <p:ext uri="{BB962C8B-B14F-4D97-AF65-F5344CB8AC3E}">
        <p14:creationId xmlns:p14="http://schemas.microsoft.com/office/powerpoint/2010/main" val="1520643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493FBC-A831-4D33-89B3-14805E68C23A}"/>
              </a:ext>
            </a:extLst>
          </p:cNvPr>
          <p:cNvSpPr>
            <a:spLocks noGrp="1"/>
          </p:cNvSpPr>
          <p:nvPr>
            <p:ph type="title"/>
          </p:nvPr>
        </p:nvSpPr>
        <p:spPr/>
        <p:txBody>
          <a:bodyPr/>
          <a:lstStyle/>
          <a:p>
            <a:r>
              <a:rPr lang="ru-RU" dirty="0"/>
              <a:t>МОНГОЛ УЛСААС ОРУУЛЖ БУЙ БАРААНД ТАРИФЫН ХӨНГӨЛӨЛТ ОЛГОХООС ТАТГАЛЗАХ</a:t>
            </a:r>
          </a:p>
        </p:txBody>
      </p:sp>
      <p:sp>
        <p:nvSpPr>
          <p:cNvPr id="4" name="Номер слайда 3">
            <a:extLst>
              <a:ext uri="{FF2B5EF4-FFF2-40B4-BE49-F238E27FC236}">
                <a16:creationId xmlns:a16="http://schemas.microsoft.com/office/drawing/2014/main" id="{E20A012F-0EBF-4A9B-92E2-5786793824D0}"/>
              </a:ext>
            </a:extLst>
          </p:cNvPr>
          <p:cNvSpPr>
            <a:spLocks noGrp="1"/>
          </p:cNvSpPr>
          <p:nvPr>
            <p:ph type="sldNum" sz="quarter" idx="11"/>
          </p:nvPr>
        </p:nvSpPr>
        <p:spPr/>
        <p:txBody>
          <a:bodyPr/>
          <a:lstStyle/>
          <a:p>
            <a:fld id="{26E6542A-CDDE-0A4D-9BEA-1CDB85DF59E6}" type="slidenum">
              <a:rPr lang="en-US" smtClean="0"/>
              <a:pPr/>
              <a:t>6</a:t>
            </a:fld>
            <a:endParaRPr lang="en-US" dirty="0"/>
          </a:p>
        </p:txBody>
      </p:sp>
      <p:sp>
        <p:nvSpPr>
          <p:cNvPr id="8" name="Freeform 12"/>
          <p:cNvSpPr>
            <a:spLocks/>
          </p:cNvSpPr>
          <p:nvPr/>
        </p:nvSpPr>
        <p:spPr bwMode="auto">
          <a:xfrm>
            <a:off x="520283" y="2281752"/>
            <a:ext cx="8018459" cy="577971"/>
          </a:xfrm>
          <a:custGeom>
            <a:avLst/>
            <a:gdLst>
              <a:gd name="T0" fmla="*/ 18470 w 18470"/>
              <a:gd name="T1" fmla="*/ 2823 h 2823"/>
              <a:gd name="T2" fmla="*/ 2749 w 18470"/>
              <a:gd name="T3" fmla="*/ 2823 h 2823"/>
              <a:gd name="T4" fmla="*/ 1857 w 18470"/>
              <a:gd name="T5" fmla="*/ 1410 h 2823"/>
              <a:gd name="T6" fmla="*/ 2762 w 18470"/>
              <a:gd name="T7" fmla="*/ 0 h 2823"/>
              <a:gd name="T8" fmla="*/ 2693 w 18470"/>
              <a:gd name="T9" fmla="*/ 0 h 2823"/>
              <a:gd name="T10" fmla="*/ 1799 w 18470"/>
              <a:gd name="T11" fmla="*/ 1394 h 2823"/>
              <a:gd name="T12" fmla="*/ 1788 w 18470"/>
              <a:gd name="T13" fmla="*/ 1411 h 2823"/>
              <a:gd name="T14" fmla="*/ 1799 w 18470"/>
              <a:gd name="T15" fmla="*/ 1425 h 2823"/>
              <a:gd name="T16" fmla="*/ 2679 w 18470"/>
              <a:gd name="T17" fmla="*/ 2823 h 2823"/>
              <a:gd name="T18" fmla="*/ 905 w 18470"/>
              <a:gd name="T19" fmla="*/ 2823 h 2823"/>
              <a:gd name="T20" fmla="*/ 905 w 18470"/>
              <a:gd name="T21" fmla="*/ 2820 h 2823"/>
              <a:gd name="T22" fmla="*/ 453 w 18470"/>
              <a:gd name="T23" fmla="*/ 2115 h 2823"/>
              <a:gd name="T24" fmla="*/ 0 w 18470"/>
              <a:gd name="T25" fmla="*/ 1410 h 2823"/>
              <a:gd name="T26" fmla="*/ 453 w 18470"/>
              <a:gd name="T27" fmla="*/ 704 h 2823"/>
              <a:gd name="T28" fmla="*/ 905 w 18470"/>
              <a:gd name="T29" fmla="*/ 0 h 2823"/>
              <a:gd name="T30" fmla="*/ 18470 w 18470"/>
              <a:gd name="T31" fmla="*/ 0 h 2823"/>
              <a:gd name="T32" fmla="*/ 18470 w 18470"/>
              <a:gd name="T33" fmla="*/ 2823 h 2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470" h="2823">
                <a:moveTo>
                  <a:pt x="18470" y="2823"/>
                </a:moveTo>
                <a:lnTo>
                  <a:pt x="2749" y="2823"/>
                </a:lnTo>
                <a:lnTo>
                  <a:pt x="1857" y="1410"/>
                </a:lnTo>
                <a:lnTo>
                  <a:pt x="2762" y="0"/>
                </a:lnTo>
                <a:lnTo>
                  <a:pt x="2693" y="0"/>
                </a:lnTo>
                <a:lnTo>
                  <a:pt x="1799" y="1394"/>
                </a:lnTo>
                <a:lnTo>
                  <a:pt x="1788" y="1411"/>
                </a:lnTo>
                <a:lnTo>
                  <a:pt x="1799" y="1425"/>
                </a:lnTo>
                <a:lnTo>
                  <a:pt x="2679" y="2823"/>
                </a:lnTo>
                <a:lnTo>
                  <a:pt x="905" y="2823"/>
                </a:lnTo>
                <a:lnTo>
                  <a:pt x="905" y="2820"/>
                </a:lnTo>
                <a:lnTo>
                  <a:pt x="453" y="2115"/>
                </a:lnTo>
                <a:lnTo>
                  <a:pt x="0" y="1410"/>
                </a:lnTo>
                <a:lnTo>
                  <a:pt x="453" y="704"/>
                </a:lnTo>
                <a:lnTo>
                  <a:pt x="905" y="0"/>
                </a:lnTo>
                <a:lnTo>
                  <a:pt x="18470" y="0"/>
                </a:lnTo>
                <a:lnTo>
                  <a:pt x="18470" y="2823"/>
                </a:lnTo>
                <a:close/>
              </a:path>
            </a:pathLst>
          </a:custGeom>
          <a:solidFill>
            <a:schemeClr val="accent1"/>
          </a:solidFill>
          <a:ln>
            <a:noFill/>
          </a:ln>
        </p:spPr>
        <p:txBody>
          <a:bodyPr vert="horz" wrap="square" lIns="45712" tIns="22856" rIns="45712" bIns="22856" numCol="1" anchor="t" anchorCtr="0" compatLnSpc="1">
            <a:prstTxWarp prst="textNoShape">
              <a:avLst/>
            </a:prstTxWarp>
          </a:bodyPr>
          <a:lstStyle/>
          <a:p>
            <a:endParaRPr lang="ru-RU" sz="450"/>
          </a:p>
        </p:txBody>
      </p:sp>
      <p:sp>
        <p:nvSpPr>
          <p:cNvPr id="9" name="TextBox 8"/>
          <p:cNvSpPr txBox="1"/>
          <p:nvPr/>
        </p:nvSpPr>
        <p:spPr>
          <a:xfrm>
            <a:off x="625100" y="2424543"/>
            <a:ext cx="865719" cy="292388"/>
          </a:xfrm>
          <a:prstGeom prst="rect">
            <a:avLst/>
          </a:prstGeom>
          <a:noFill/>
        </p:spPr>
        <p:txBody>
          <a:bodyPr wrap="square" rtlCol="0">
            <a:spAutoFit/>
          </a:bodyPr>
          <a:lstStyle/>
          <a:p>
            <a:pPr algn="ctr"/>
            <a:r>
              <a:rPr lang="ru-RU" sz="1300" b="1" dirty="0">
                <a:ea typeface="Roboto Black" panose="02000000000000000000" pitchFamily="2" charset="0"/>
                <a:cs typeface="Open Sans" panose="020B0606030504020204" pitchFamily="34" charset="0"/>
              </a:rPr>
              <a:t>1</a:t>
            </a:r>
          </a:p>
        </p:txBody>
      </p:sp>
      <p:sp>
        <p:nvSpPr>
          <p:cNvPr id="13" name="TextBox 12"/>
          <p:cNvSpPr txBox="1"/>
          <p:nvPr/>
        </p:nvSpPr>
        <p:spPr>
          <a:xfrm>
            <a:off x="362498" y="1452772"/>
            <a:ext cx="8176244" cy="707886"/>
          </a:xfrm>
          <a:prstGeom prst="rect">
            <a:avLst/>
          </a:prstGeom>
          <a:noFill/>
        </p:spPr>
        <p:txBody>
          <a:bodyPr wrap="square" rtlCol="0" anchor="ctr">
            <a:spAutoFit/>
          </a:bodyPr>
          <a:lstStyle/>
          <a:p>
            <a:r>
              <a:rPr lang="ru-RU" sz="2000" b="1" dirty="0">
                <a:latin typeface="Calibri" panose="020F0502020204030204" pitchFamily="34" charset="0"/>
                <a:ea typeface="Arial" charset="0"/>
                <a:cs typeface="Arial" charset="0"/>
              </a:rPr>
              <a:t>Монгол Улсаас оруулж буй бараанд тарифын хөнгөлөлт олгохгүй байх үндсэн шалтгаанууд:</a:t>
            </a:r>
            <a:br>
              <a:rPr lang="ru-RU" sz="2000" b="1" dirty="0">
                <a:latin typeface="Calibri" panose="020F0502020204030204" pitchFamily="34" charset="0"/>
                <a:ea typeface="Arial" charset="0"/>
                <a:cs typeface="Arial" charset="0"/>
              </a:rPr>
            </a:br>
            <a:endParaRPr lang="ru-RU" sz="2000" b="1" dirty="0">
              <a:latin typeface="Calibri" panose="020F0502020204030204" pitchFamily="34" charset="0"/>
              <a:ea typeface="Arial" charset="0"/>
              <a:cs typeface="Arial" charset="0"/>
            </a:endParaRPr>
          </a:p>
        </p:txBody>
      </p:sp>
      <p:sp>
        <p:nvSpPr>
          <p:cNvPr id="14" name="TextBox 13"/>
          <p:cNvSpPr txBox="1"/>
          <p:nvPr/>
        </p:nvSpPr>
        <p:spPr>
          <a:xfrm>
            <a:off x="1698751" y="2389707"/>
            <a:ext cx="6562690" cy="338554"/>
          </a:xfrm>
          <a:prstGeom prst="rect">
            <a:avLst/>
          </a:prstGeom>
          <a:noFill/>
        </p:spPr>
        <p:txBody>
          <a:bodyPr wrap="square" rtlCol="0">
            <a:spAutoFit/>
          </a:bodyPr>
          <a:lstStyle/>
          <a:p>
            <a:pPr algn="just" defTabSz="179955"/>
            <a:r>
              <a:rPr lang="ru-RU" sz="1600" b="1" dirty="0">
                <a:ea typeface="Roboto Light" panose="02000000000000000000" pitchFamily="2" charset="0"/>
                <a:cs typeface="Open Sans Light" panose="020B0306030504020204" pitchFamily="34" charset="0"/>
              </a:rPr>
              <a:t>Гэрчилгээ үйлдэх шаардлагыг зөрчсөн</a:t>
            </a:r>
            <a:endParaRPr lang="ru-RU" sz="1600" b="1" spc="-75" dirty="0">
              <a:ea typeface="Roboto Light" panose="02000000000000000000" pitchFamily="2" charset="0"/>
              <a:cs typeface="Open Sans Light" panose="020B0306030504020204" pitchFamily="34" charset="0"/>
            </a:endParaRPr>
          </a:p>
        </p:txBody>
      </p:sp>
      <p:sp>
        <p:nvSpPr>
          <p:cNvPr id="15" name="TextBox 14"/>
          <p:cNvSpPr txBox="1"/>
          <p:nvPr/>
        </p:nvSpPr>
        <p:spPr>
          <a:xfrm>
            <a:off x="1698751" y="3202362"/>
            <a:ext cx="6562690" cy="1077218"/>
          </a:xfrm>
          <a:prstGeom prst="rect">
            <a:avLst/>
          </a:prstGeom>
          <a:noFill/>
        </p:spPr>
        <p:txBody>
          <a:bodyPr wrap="square" rtlCol="0">
            <a:spAutoFit/>
          </a:bodyPr>
          <a:lstStyle/>
          <a:p>
            <a:pPr marL="285750" indent="-285750" algn="just" defTabSz="179955">
              <a:buFontTx/>
              <a:buChar char="-"/>
            </a:pPr>
            <a:r>
              <a:rPr lang="ru-RU" sz="1600" spc="-75" dirty="0">
                <a:ea typeface="Roboto Light" panose="02000000000000000000" pitchFamily="2" charset="0"/>
                <a:cs typeface="Open Sans Light" panose="020B0306030504020204" pitchFamily="34" charset="0"/>
              </a:rPr>
              <a:t>гэрчилгээнд илгээгч, үйлдвэрлэгч, экспортлогчийн талаарх мэдээлэл байхгүй;</a:t>
            </a:r>
          </a:p>
          <a:p>
            <a:pPr marL="285750" indent="-285750" algn="just" defTabSz="179955">
              <a:buFontTx/>
              <a:buChar char="-"/>
            </a:pPr>
            <a:r>
              <a:rPr lang="ru-RU" sz="1600" spc="-75" dirty="0">
                <a:ea typeface="Roboto Light" panose="02000000000000000000" pitchFamily="2" charset="0"/>
                <a:cs typeface="Open Sans Light" panose="020B0306030504020204" pitchFamily="34" charset="0"/>
              </a:rPr>
              <a:t>гэрчилгээг орос хэлээр үйлдсэн;</a:t>
            </a:r>
          </a:p>
          <a:p>
            <a:pPr marL="285750" indent="-285750" algn="just" defTabSz="179955">
              <a:buFontTx/>
              <a:buChar char="-"/>
            </a:pPr>
            <a:r>
              <a:rPr lang="ru-RU" sz="1600" spc="-75" dirty="0">
                <a:ea typeface="Roboto Light" panose="02000000000000000000" pitchFamily="2" charset="0"/>
                <a:cs typeface="Open Sans Light" panose="020B0306030504020204" pitchFamily="34" charset="0"/>
              </a:rPr>
              <a:t>нэхэмжлэхийн талаар үнэн зөв бус мэдээлэл заасан;</a:t>
            </a:r>
          </a:p>
        </p:txBody>
      </p:sp>
      <p:sp>
        <p:nvSpPr>
          <p:cNvPr id="19" name="Rectangle 36">
            <a:extLst>
              <a:ext uri="{FF2B5EF4-FFF2-40B4-BE49-F238E27FC236}">
                <a16:creationId xmlns:a16="http://schemas.microsoft.com/office/drawing/2014/main" id="{F783584B-E165-4B87-B099-3D82664A896D}"/>
              </a:ext>
            </a:extLst>
          </p:cNvPr>
          <p:cNvSpPr/>
          <p:nvPr/>
        </p:nvSpPr>
        <p:spPr>
          <a:xfrm>
            <a:off x="449588" y="4656179"/>
            <a:ext cx="8176244" cy="1039762"/>
          </a:xfrm>
          <a:prstGeom prst="rect">
            <a:avLst/>
          </a:prstGeom>
          <a:solidFill>
            <a:schemeClr val="bg2">
              <a:lumMod val="8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lvl="0" algn="just" defTabSz="228554"/>
            <a:r>
              <a:rPr lang="ru-RU" sz="1500" b="1" kern="0" dirty="0">
                <a:solidFill>
                  <a:schemeClr val="tx1"/>
                </a:solidFill>
                <a:latin typeface="Calibri"/>
              </a:rPr>
              <a:t>Хэлэлцээрийн 25 дугаар зүйлийн 2 дахь хэсэгт зааснаар импортын Талын гаалийн байгууллагууд EAM гэрчилгээ нь тогтоосон шаардлагад нийцэхгүй буюу захиргааны хамтын ажиллагаа зөрчигдсөн тохиолдолд хөнгөлөлттэй тарифын горим олгохоос татгалзах эрхтэй.</a:t>
            </a:r>
            <a:endParaRPr lang="ru-RU" sz="1000" b="1" kern="0" dirty="0">
              <a:solidFill>
                <a:schemeClr val="tx1"/>
              </a:solidFill>
              <a:latin typeface="Calibri"/>
            </a:endParaRPr>
          </a:p>
        </p:txBody>
      </p:sp>
      <p:grpSp>
        <p:nvGrpSpPr>
          <p:cNvPr id="20" name="Рисунок 721">
            <a:extLst>
              <a:ext uri="{FF2B5EF4-FFF2-40B4-BE49-F238E27FC236}">
                <a16:creationId xmlns:a16="http://schemas.microsoft.com/office/drawing/2014/main" id="{AB59AA20-3612-FA4D-9711-7E12ACD7EAB4}"/>
              </a:ext>
            </a:extLst>
          </p:cNvPr>
          <p:cNvGrpSpPr/>
          <p:nvPr/>
        </p:nvGrpSpPr>
        <p:grpSpPr>
          <a:xfrm>
            <a:off x="874158" y="3453655"/>
            <a:ext cx="485048" cy="633387"/>
            <a:chOff x="5212079" y="2274760"/>
            <a:chExt cx="1767839" cy="2308478"/>
          </a:xfrm>
        </p:grpSpPr>
        <p:sp>
          <p:nvSpPr>
            <p:cNvPr id="21" name="Полилиния 20">
              <a:extLst>
                <a:ext uri="{FF2B5EF4-FFF2-40B4-BE49-F238E27FC236}">
                  <a16:creationId xmlns:a16="http://schemas.microsoft.com/office/drawing/2014/main" id="{97C1AB6C-E112-884C-AC24-CE6B6C8F4F13}"/>
                </a:ext>
              </a:extLst>
            </p:cNvPr>
            <p:cNvSpPr/>
            <p:nvPr/>
          </p:nvSpPr>
          <p:spPr>
            <a:xfrm>
              <a:off x="5464397" y="3287649"/>
              <a:ext cx="92297" cy="92297"/>
            </a:xfrm>
            <a:custGeom>
              <a:avLst/>
              <a:gdLst>
                <a:gd name="connsiteX0" fmla="*/ 0 w 92297"/>
                <a:gd name="connsiteY0" fmla="*/ 0 h 92297"/>
                <a:gd name="connsiteX1" fmla="*/ 92297 w 92297"/>
                <a:gd name="connsiteY1" fmla="*/ 0 h 92297"/>
                <a:gd name="connsiteX2" fmla="*/ 92297 w 92297"/>
                <a:gd name="connsiteY2" fmla="*/ 92297 h 92297"/>
                <a:gd name="connsiteX3" fmla="*/ 0 w 92297"/>
                <a:gd name="connsiteY3" fmla="*/ 92297 h 92297"/>
              </a:gdLst>
              <a:ahLst/>
              <a:cxnLst>
                <a:cxn ang="0">
                  <a:pos x="connsiteX0" y="connsiteY0"/>
                </a:cxn>
                <a:cxn ang="0">
                  <a:pos x="connsiteX1" y="connsiteY1"/>
                </a:cxn>
                <a:cxn ang="0">
                  <a:pos x="connsiteX2" y="connsiteY2"/>
                </a:cxn>
                <a:cxn ang="0">
                  <a:pos x="connsiteX3" y="connsiteY3"/>
                </a:cxn>
              </a:cxnLst>
              <a:rect l="l" t="t" r="r" b="b"/>
              <a:pathLst>
                <a:path w="92297" h="92297">
                  <a:moveTo>
                    <a:pt x="0" y="0"/>
                  </a:moveTo>
                  <a:lnTo>
                    <a:pt x="92297" y="0"/>
                  </a:lnTo>
                  <a:lnTo>
                    <a:pt x="92297" y="92297"/>
                  </a:lnTo>
                  <a:lnTo>
                    <a:pt x="0" y="92297"/>
                  </a:lnTo>
                  <a:close/>
                </a:path>
              </a:pathLst>
            </a:custGeom>
            <a:solidFill>
              <a:srgbClr val="FFFFFF"/>
            </a:solidFill>
            <a:ln w="9525" cap="flat">
              <a:no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22" name="Полилиния 21">
              <a:extLst>
                <a:ext uri="{FF2B5EF4-FFF2-40B4-BE49-F238E27FC236}">
                  <a16:creationId xmlns:a16="http://schemas.microsoft.com/office/drawing/2014/main" id="{F5077A11-65D5-4143-B5DB-3DCF4AE0CD4E}"/>
                </a:ext>
              </a:extLst>
            </p:cNvPr>
            <p:cNvSpPr/>
            <p:nvPr/>
          </p:nvSpPr>
          <p:spPr>
            <a:xfrm>
              <a:off x="5464397" y="3076670"/>
              <a:ext cx="92297" cy="92297"/>
            </a:xfrm>
            <a:custGeom>
              <a:avLst/>
              <a:gdLst>
                <a:gd name="connsiteX0" fmla="*/ 0 w 92297"/>
                <a:gd name="connsiteY0" fmla="*/ 0 h 92297"/>
                <a:gd name="connsiteX1" fmla="*/ 92297 w 92297"/>
                <a:gd name="connsiteY1" fmla="*/ 0 h 92297"/>
                <a:gd name="connsiteX2" fmla="*/ 92297 w 92297"/>
                <a:gd name="connsiteY2" fmla="*/ 92297 h 92297"/>
                <a:gd name="connsiteX3" fmla="*/ 0 w 92297"/>
                <a:gd name="connsiteY3" fmla="*/ 92297 h 92297"/>
              </a:gdLst>
              <a:ahLst/>
              <a:cxnLst>
                <a:cxn ang="0">
                  <a:pos x="connsiteX0" y="connsiteY0"/>
                </a:cxn>
                <a:cxn ang="0">
                  <a:pos x="connsiteX1" y="connsiteY1"/>
                </a:cxn>
                <a:cxn ang="0">
                  <a:pos x="connsiteX2" y="connsiteY2"/>
                </a:cxn>
                <a:cxn ang="0">
                  <a:pos x="connsiteX3" y="connsiteY3"/>
                </a:cxn>
              </a:cxnLst>
              <a:rect l="l" t="t" r="r" b="b"/>
              <a:pathLst>
                <a:path w="92297" h="92297">
                  <a:moveTo>
                    <a:pt x="0" y="0"/>
                  </a:moveTo>
                  <a:lnTo>
                    <a:pt x="92297" y="0"/>
                  </a:lnTo>
                  <a:lnTo>
                    <a:pt x="92297" y="92297"/>
                  </a:lnTo>
                  <a:lnTo>
                    <a:pt x="0" y="92297"/>
                  </a:lnTo>
                  <a:close/>
                </a:path>
              </a:pathLst>
            </a:custGeom>
            <a:solidFill>
              <a:srgbClr val="FFFFFF"/>
            </a:solidFill>
            <a:ln w="9525" cap="flat">
              <a:no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23" name="Полилиния 22">
              <a:extLst>
                <a:ext uri="{FF2B5EF4-FFF2-40B4-BE49-F238E27FC236}">
                  <a16:creationId xmlns:a16="http://schemas.microsoft.com/office/drawing/2014/main" id="{05DC229E-F097-EB45-8D94-035684B9F846}"/>
                </a:ext>
              </a:extLst>
            </p:cNvPr>
            <p:cNvSpPr/>
            <p:nvPr/>
          </p:nvSpPr>
          <p:spPr>
            <a:xfrm>
              <a:off x="5464397" y="2865882"/>
              <a:ext cx="92297" cy="92297"/>
            </a:xfrm>
            <a:custGeom>
              <a:avLst/>
              <a:gdLst>
                <a:gd name="connsiteX0" fmla="*/ 0 w 92297"/>
                <a:gd name="connsiteY0" fmla="*/ 0 h 92297"/>
                <a:gd name="connsiteX1" fmla="*/ 92297 w 92297"/>
                <a:gd name="connsiteY1" fmla="*/ 0 h 92297"/>
                <a:gd name="connsiteX2" fmla="*/ 92297 w 92297"/>
                <a:gd name="connsiteY2" fmla="*/ 92297 h 92297"/>
                <a:gd name="connsiteX3" fmla="*/ 0 w 92297"/>
                <a:gd name="connsiteY3" fmla="*/ 92297 h 92297"/>
              </a:gdLst>
              <a:ahLst/>
              <a:cxnLst>
                <a:cxn ang="0">
                  <a:pos x="connsiteX0" y="connsiteY0"/>
                </a:cxn>
                <a:cxn ang="0">
                  <a:pos x="connsiteX1" y="connsiteY1"/>
                </a:cxn>
                <a:cxn ang="0">
                  <a:pos x="connsiteX2" y="connsiteY2"/>
                </a:cxn>
                <a:cxn ang="0">
                  <a:pos x="connsiteX3" y="connsiteY3"/>
                </a:cxn>
              </a:cxnLst>
              <a:rect l="l" t="t" r="r" b="b"/>
              <a:pathLst>
                <a:path w="92297" h="92297">
                  <a:moveTo>
                    <a:pt x="0" y="0"/>
                  </a:moveTo>
                  <a:lnTo>
                    <a:pt x="92297" y="0"/>
                  </a:lnTo>
                  <a:lnTo>
                    <a:pt x="92297" y="92297"/>
                  </a:lnTo>
                  <a:lnTo>
                    <a:pt x="0" y="92297"/>
                  </a:lnTo>
                  <a:close/>
                </a:path>
              </a:pathLst>
            </a:custGeom>
            <a:solidFill>
              <a:srgbClr val="FFFFFF"/>
            </a:solidFill>
            <a:ln w="9525" cap="flat">
              <a:no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24" name="Полилиния 23">
              <a:extLst>
                <a:ext uri="{FF2B5EF4-FFF2-40B4-BE49-F238E27FC236}">
                  <a16:creationId xmlns:a16="http://schemas.microsoft.com/office/drawing/2014/main" id="{B67C6961-7A7E-9C47-A3D0-8D0203388F14}"/>
                </a:ext>
              </a:extLst>
            </p:cNvPr>
            <p:cNvSpPr/>
            <p:nvPr/>
          </p:nvSpPr>
          <p:spPr>
            <a:xfrm>
              <a:off x="5212079" y="2274760"/>
              <a:ext cx="1577339" cy="2117978"/>
            </a:xfrm>
            <a:custGeom>
              <a:avLst/>
              <a:gdLst>
                <a:gd name="connsiteX0" fmla="*/ 1577340 w 1577339"/>
                <a:gd name="connsiteY0" fmla="*/ 95250 h 2117978"/>
                <a:gd name="connsiteX1" fmla="*/ 1577340 w 1577339"/>
                <a:gd name="connsiteY1" fmla="*/ 2117979 h 2117978"/>
                <a:gd name="connsiteX2" fmla="*/ 0 w 1577339"/>
                <a:gd name="connsiteY2" fmla="*/ 2117979 h 2117978"/>
                <a:gd name="connsiteX3" fmla="*/ 0 w 1577339"/>
                <a:gd name="connsiteY3" fmla="*/ 0 h 2117978"/>
                <a:gd name="connsiteX4" fmla="*/ 1577340 w 1577339"/>
                <a:gd name="connsiteY4" fmla="*/ 0 h 2117978"/>
                <a:gd name="connsiteX5" fmla="*/ 344615 w 1577339"/>
                <a:gd name="connsiteY5" fmla="*/ 1104900 h 2117978"/>
                <a:gd name="connsiteX6" fmla="*/ 344615 w 1577339"/>
                <a:gd name="connsiteY6" fmla="*/ 1012603 h 2117978"/>
                <a:gd name="connsiteX7" fmla="*/ 252317 w 1577339"/>
                <a:gd name="connsiteY7" fmla="*/ 1012603 h 2117978"/>
                <a:gd name="connsiteX8" fmla="*/ 252317 w 1577339"/>
                <a:gd name="connsiteY8" fmla="*/ 1104900 h 2117978"/>
                <a:gd name="connsiteX9" fmla="*/ 344615 w 1577339"/>
                <a:gd name="connsiteY9" fmla="*/ 893921 h 2117978"/>
                <a:gd name="connsiteX10" fmla="*/ 344615 w 1577339"/>
                <a:gd name="connsiteY10" fmla="*/ 801814 h 2117978"/>
                <a:gd name="connsiteX11" fmla="*/ 252317 w 1577339"/>
                <a:gd name="connsiteY11" fmla="*/ 801814 h 2117978"/>
                <a:gd name="connsiteX12" fmla="*/ 252317 w 1577339"/>
                <a:gd name="connsiteY12" fmla="*/ 894112 h 2117978"/>
                <a:gd name="connsiteX13" fmla="*/ 344615 w 1577339"/>
                <a:gd name="connsiteY13" fmla="*/ 683133 h 2117978"/>
                <a:gd name="connsiteX14" fmla="*/ 344615 w 1577339"/>
                <a:gd name="connsiteY14" fmla="*/ 590836 h 2117978"/>
                <a:gd name="connsiteX15" fmla="*/ 252317 w 1577339"/>
                <a:gd name="connsiteY15" fmla="*/ 590836 h 2117978"/>
                <a:gd name="connsiteX16" fmla="*/ 252317 w 1577339"/>
                <a:gd name="connsiteY16" fmla="*/ 683133 h 211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7339" h="2117978">
                  <a:moveTo>
                    <a:pt x="1577340" y="95250"/>
                  </a:moveTo>
                  <a:lnTo>
                    <a:pt x="1577340" y="2117979"/>
                  </a:lnTo>
                  <a:lnTo>
                    <a:pt x="0" y="2117979"/>
                  </a:lnTo>
                  <a:lnTo>
                    <a:pt x="0" y="0"/>
                  </a:lnTo>
                  <a:lnTo>
                    <a:pt x="1577340" y="0"/>
                  </a:lnTo>
                  <a:close/>
                  <a:moveTo>
                    <a:pt x="344615" y="1104900"/>
                  </a:moveTo>
                  <a:lnTo>
                    <a:pt x="344615" y="1012603"/>
                  </a:lnTo>
                  <a:lnTo>
                    <a:pt x="252317" y="1012603"/>
                  </a:lnTo>
                  <a:lnTo>
                    <a:pt x="252317" y="1104900"/>
                  </a:lnTo>
                  <a:close/>
                  <a:moveTo>
                    <a:pt x="344615" y="893921"/>
                  </a:moveTo>
                  <a:lnTo>
                    <a:pt x="344615" y="801814"/>
                  </a:lnTo>
                  <a:lnTo>
                    <a:pt x="252317" y="801814"/>
                  </a:lnTo>
                  <a:lnTo>
                    <a:pt x="252317" y="894112"/>
                  </a:lnTo>
                  <a:close/>
                  <a:moveTo>
                    <a:pt x="344615" y="683133"/>
                  </a:moveTo>
                  <a:lnTo>
                    <a:pt x="344615" y="590836"/>
                  </a:lnTo>
                  <a:lnTo>
                    <a:pt x="252317" y="590836"/>
                  </a:lnTo>
                  <a:lnTo>
                    <a:pt x="252317" y="683133"/>
                  </a:lnTo>
                  <a:close/>
                </a:path>
              </a:pathLst>
            </a:custGeom>
            <a:solidFill>
              <a:srgbClr val="FFFFFF"/>
            </a:solidFill>
            <a:ln w="9525" cap="flat">
              <a:no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25" name="Полилиния 24">
              <a:extLst>
                <a:ext uri="{FF2B5EF4-FFF2-40B4-BE49-F238E27FC236}">
                  <a16:creationId xmlns:a16="http://schemas.microsoft.com/office/drawing/2014/main" id="{FAA5665D-DCF6-DE44-90E2-FFDB3A41B89A}"/>
                </a:ext>
              </a:extLst>
            </p:cNvPr>
            <p:cNvSpPr/>
            <p:nvPr/>
          </p:nvSpPr>
          <p:spPr>
            <a:xfrm>
              <a:off x="5402579" y="2465260"/>
              <a:ext cx="1577339" cy="2117978"/>
            </a:xfrm>
            <a:custGeom>
              <a:avLst/>
              <a:gdLst>
                <a:gd name="connsiteX0" fmla="*/ 1577340 w 1577339"/>
                <a:gd name="connsiteY0" fmla="*/ 0 h 2117978"/>
                <a:gd name="connsiteX1" fmla="*/ 1577340 w 1577339"/>
                <a:gd name="connsiteY1" fmla="*/ 2117979 h 2117978"/>
                <a:gd name="connsiteX2" fmla="*/ 0 w 1577339"/>
                <a:gd name="connsiteY2" fmla="*/ 2117979 h 2117978"/>
                <a:gd name="connsiteX3" fmla="*/ 0 w 1577339"/>
                <a:gd name="connsiteY3" fmla="*/ 2022729 h 2117978"/>
                <a:gd name="connsiteX4" fmla="*/ 1482090 w 1577339"/>
                <a:gd name="connsiteY4" fmla="*/ 2022729 h 2117978"/>
                <a:gd name="connsiteX5" fmla="*/ 1482090 w 1577339"/>
                <a:gd name="connsiteY5" fmla="*/ 0 h 2117978"/>
                <a:gd name="connsiteX6" fmla="*/ 1577340 w 1577339"/>
                <a:gd name="connsiteY6" fmla="*/ 0 h 211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7339" h="2117978">
                  <a:moveTo>
                    <a:pt x="1577340" y="0"/>
                  </a:moveTo>
                  <a:lnTo>
                    <a:pt x="1577340" y="2117979"/>
                  </a:lnTo>
                  <a:lnTo>
                    <a:pt x="0" y="2117979"/>
                  </a:lnTo>
                  <a:lnTo>
                    <a:pt x="0" y="2022729"/>
                  </a:lnTo>
                  <a:lnTo>
                    <a:pt x="1482090" y="2022729"/>
                  </a:lnTo>
                  <a:lnTo>
                    <a:pt x="1482090" y="0"/>
                  </a:lnTo>
                  <a:lnTo>
                    <a:pt x="1577340" y="0"/>
                  </a:lnTo>
                  <a:close/>
                </a:path>
              </a:pathLst>
            </a:custGeom>
            <a:solidFill>
              <a:srgbClr val="FFF7B2"/>
            </a:solidFill>
            <a:ln w="9525" cap="flat">
              <a:no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26" name="Полилиния 25">
              <a:extLst>
                <a:ext uri="{FF2B5EF4-FFF2-40B4-BE49-F238E27FC236}">
                  <a16:creationId xmlns:a16="http://schemas.microsoft.com/office/drawing/2014/main" id="{D6C57971-805F-E846-ADA0-9CAE951A6E5B}"/>
                </a:ext>
              </a:extLst>
            </p:cNvPr>
            <p:cNvSpPr/>
            <p:nvPr/>
          </p:nvSpPr>
          <p:spPr>
            <a:xfrm>
              <a:off x="5307329" y="2370010"/>
              <a:ext cx="1577339" cy="2117978"/>
            </a:xfrm>
            <a:custGeom>
              <a:avLst/>
              <a:gdLst>
                <a:gd name="connsiteX0" fmla="*/ 1577340 w 1577339"/>
                <a:gd name="connsiteY0" fmla="*/ 95250 h 2117978"/>
                <a:gd name="connsiteX1" fmla="*/ 1577340 w 1577339"/>
                <a:gd name="connsiteY1" fmla="*/ 2117979 h 2117978"/>
                <a:gd name="connsiteX2" fmla="*/ 95250 w 1577339"/>
                <a:gd name="connsiteY2" fmla="*/ 2117979 h 2117978"/>
                <a:gd name="connsiteX3" fmla="*/ 0 w 1577339"/>
                <a:gd name="connsiteY3" fmla="*/ 2117979 h 2117978"/>
                <a:gd name="connsiteX4" fmla="*/ 0 w 1577339"/>
                <a:gd name="connsiteY4" fmla="*/ 2022729 h 2117978"/>
                <a:gd name="connsiteX5" fmla="*/ 1482090 w 1577339"/>
                <a:gd name="connsiteY5" fmla="*/ 2022729 h 2117978"/>
                <a:gd name="connsiteX6" fmla="*/ 1482090 w 1577339"/>
                <a:gd name="connsiteY6" fmla="*/ 0 h 2117978"/>
                <a:gd name="connsiteX7" fmla="*/ 1577340 w 1577339"/>
                <a:gd name="connsiteY7" fmla="*/ 0 h 2117978"/>
                <a:gd name="connsiteX8" fmla="*/ 1577340 w 1577339"/>
                <a:gd name="connsiteY8" fmla="*/ 95250 h 211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7339" h="2117978">
                  <a:moveTo>
                    <a:pt x="1577340" y="95250"/>
                  </a:moveTo>
                  <a:lnTo>
                    <a:pt x="1577340" y="2117979"/>
                  </a:lnTo>
                  <a:lnTo>
                    <a:pt x="95250" y="2117979"/>
                  </a:lnTo>
                  <a:lnTo>
                    <a:pt x="0" y="2117979"/>
                  </a:lnTo>
                  <a:lnTo>
                    <a:pt x="0" y="2022729"/>
                  </a:lnTo>
                  <a:lnTo>
                    <a:pt x="1482090" y="2022729"/>
                  </a:lnTo>
                  <a:lnTo>
                    <a:pt x="1482090" y="0"/>
                  </a:lnTo>
                  <a:lnTo>
                    <a:pt x="1577340" y="0"/>
                  </a:lnTo>
                  <a:lnTo>
                    <a:pt x="1577340" y="95250"/>
                  </a:lnTo>
                  <a:close/>
                </a:path>
              </a:pathLst>
            </a:custGeom>
            <a:solidFill>
              <a:srgbClr val="FFF7B2"/>
            </a:solidFill>
            <a:ln w="9525" cap="flat">
              <a:no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27" name="Полилиния 26">
              <a:extLst>
                <a:ext uri="{FF2B5EF4-FFF2-40B4-BE49-F238E27FC236}">
                  <a16:creationId xmlns:a16="http://schemas.microsoft.com/office/drawing/2014/main" id="{AD74AE0B-7601-8A42-8319-C3696B3D017D}"/>
                </a:ext>
              </a:extLst>
            </p:cNvPr>
            <p:cNvSpPr/>
            <p:nvPr/>
          </p:nvSpPr>
          <p:spPr>
            <a:xfrm>
              <a:off x="5212079" y="2274760"/>
              <a:ext cx="1577339" cy="2117978"/>
            </a:xfrm>
            <a:custGeom>
              <a:avLst/>
              <a:gdLst>
                <a:gd name="connsiteX0" fmla="*/ 1577340 w 1577339"/>
                <a:gd name="connsiteY0" fmla="*/ 95250 h 2117978"/>
                <a:gd name="connsiteX1" fmla="*/ 1577340 w 1577339"/>
                <a:gd name="connsiteY1" fmla="*/ 2117979 h 2117978"/>
                <a:gd name="connsiteX2" fmla="*/ 95250 w 1577339"/>
                <a:gd name="connsiteY2" fmla="*/ 2117979 h 2117978"/>
                <a:gd name="connsiteX3" fmla="*/ 0 w 1577339"/>
                <a:gd name="connsiteY3" fmla="*/ 2117979 h 2117978"/>
                <a:gd name="connsiteX4" fmla="*/ 0 w 1577339"/>
                <a:gd name="connsiteY4" fmla="*/ 0 h 2117978"/>
                <a:gd name="connsiteX5" fmla="*/ 1577340 w 1577339"/>
                <a:gd name="connsiteY5" fmla="*/ 0 h 2117978"/>
                <a:gd name="connsiteX6" fmla="*/ 1577340 w 1577339"/>
                <a:gd name="connsiteY6" fmla="*/ 95250 h 211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7339" h="2117978">
                  <a:moveTo>
                    <a:pt x="1577340" y="95250"/>
                  </a:moveTo>
                  <a:lnTo>
                    <a:pt x="1577340" y="2117979"/>
                  </a:lnTo>
                  <a:lnTo>
                    <a:pt x="95250" y="2117979"/>
                  </a:lnTo>
                  <a:lnTo>
                    <a:pt x="0" y="2117979"/>
                  </a:lnTo>
                  <a:lnTo>
                    <a:pt x="0" y="0"/>
                  </a:lnTo>
                  <a:lnTo>
                    <a:pt x="1577340" y="0"/>
                  </a:lnTo>
                  <a:lnTo>
                    <a:pt x="1577340" y="95250"/>
                  </a:lnTo>
                  <a:close/>
                </a:path>
              </a:pathLst>
            </a:custGeom>
            <a:noFill/>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28" name="Полилиния 27">
              <a:extLst>
                <a:ext uri="{FF2B5EF4-FFF2-40B4-BE49-F238E27FC236}">
                  <a16:creationId xmlns:a16="http://schemas.microsoft.com/office/drawing/2014/main" id="{1945DD1F-1E8F-3B4D-BC1F-12D32B713B57}"/>
                </a:ext>
              </a:extLst>
            </p:cNvPr>
            <p:cNvSpPr/>
            <p:nvPr/>
          </p:nvSpPr>
          <p:spPr>
            <a:xfrm>
              <a:off x="5307329" y="2370010"/>
              <a:ext cx="1577339" cy="2117978"/>
            </a:xfrm>
            <a:custGeom>
              <a:avLst/>
              <a:gdLst>
                <a:gd name="connsiteX0" fmla="*/ 1482090 w 1577339"/>
                <a:gd name="connsiteY0" fmla="*/ 0 h 2117978"/>
                <a:gd name="connsiteX1" fmla="*/ 1577340 w 1577339"/>
                <a:gd name="connsiteY1" fmla="*/ 0 h 2117978"/>
                <a:gd name="connsiteX2" fmla="*/ 1577340 w 1577339"/>
                <a:gd name="connsiteY2" fmla="*/ 95250 h 2117978"/>
                <a:gd name="connsiteX3" fmla="*/ 1577340 w 1577339"/>
                <a:gd name="connsiteY3" fmla="*/ 2117979 h 2117978"/>
                <a:gd name="connsiteX4" fmla="*/ 95250 w 1577339"/>
                <a:gd name="connsiteY4" fmla="*/ 2117979 h 2117978"/>
                <a:gd name="connsiteX5" fmla="*/ 0 w 1577339"/>
                <a:gd name="connsiteY5" fmla="*/ 2117979 h 2117978"/>
                <a:gd name="connsiteX6" fmla="*/ 0 w 1577339"/>
                <a:gd name="connsiteY6" fmla="*/ 2022729 h 211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7339" h="2117978">
                  <a:moveTo>
                    <a:pt x="1482090" y="0"/>
                  </a:moveTo>
                  <a:lnTo>
                    <a:pt x="1577340" y="0"/>
                  </a:lnTo>
                  <a:lnTo>
                    <a:pt x="1577340" y="95250"/>
                  </a:lnTo>
                  <a:lnTo>
                    <a:pt x="1577340" y="2117979"/>
                  </a:lnTo>
                  <a:lnTo>
                    <a:pt x="95250" y="2117979"/>
                  </a:lnTo>
                  <a:lnTo>
                    <a:pt x="0" y="2117979"/>
                  </a:lnTo>
                  <a:lnTo>
                    <a:pt x="0" y="2022729"/>
                  </a:lnTo>
                </a:path>
              </a:pathLst>
            </a:custGeom>
            <a:noFill/>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29" name="Полилиния 28">
              <a:extLst>
                <a:ext uri="{FF2B5EF4-FFF2-40B4-BE49-F238E27FC236}">
                  <a16:creationId xmlns:a16="http://schemas.microsoft.com/office/drawing/2014/main" id="{CB5B3309-EC5F-154B-BB9B-D8C8738EDE37}"/>
                </a:ext>
              </a:extLst>
            </p:cNvPr>
            <p:cNvSpPr/>
            <p:nvPr/>
          </p:nvSpPr>
          <p:spPr>
            <a:xfrm>
              <a:off x="5402579" y="2465260"/>
              <a:ext cx="1577339" cy="2117978"/>
            </a:xfrm>
            <a:custGeom>
              <a:avLst/>
              <a:gdLst>
                <a:gd name="connsiteX0" fmla="*/ 1482090 w 1577339"/>
                <a:gd name="connsiteY0" fmla="*/ 0 h 2117978"/>
                <a:gd name="connsiteX1" fmla="*/ 1577340 w 1577339"/>
                <a:gd name="connsiteY1" fmla="*/ 0 h 2117978"/>
                <a:gd name="connsiteX2" fmla="*/ 1577340 w 1577339"/>
                <a:gd name="connsiteY2" fmla="*/ 2117979 h 2117978"/>
                <a:gd name="connsiteX3" fmla="*/ 0 w 1577339"/>
                <a:gd name="connsiteY3" fmla="*/ 2117979 h 2117978"/>
                <a:gd name="connsiteX4" fmla="*/ 0 w 1577339"/>
                <a:gd name="connsiteY4" fmla="*/ 2022729 h 2117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7339" h="2117978">
                  <a:moveTo>
                    <a:pt x="1482090" y="0"/>
                  </a:moveTo>
                  <a:lnTo>
                    <a:pt x="1577340" y="0"/>
                  </a:lnTo>
                  <a:lnTo>
                    <a:pt x="1577340" y="2117979"/>
                  </a:lnTo>
                  <a:lnTo>
                    <a:pt x="0" y="2117979"/>
                  </a:lnTo>
                  <a:lnTo>
                    <a:pt x="0" y="2022729"/>
                  </a:lnTo>
                </a:path>
              </a:pathLst>
            </a:custGeom>
            <a:noFill/>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30" name="Полилиния 29">
              <a:extLst>
                <a:ext uri="{FF2B5EF4-FFF2-40B4-BE49-F238E27FC236}">
                  <a16:creationId xmlns:a16="http://schemas.microsoft.com/office/drawing/2014/main" id="{19F0645E-7AB0-DF49-A2A7-B55FA53F3E86}"/>
                </a:ext>
              </a:extLst>
            </p:cNvPr>
            <p:cNvSpPr/>
            <p:nvPr/>
          </p:nvSpPr>
          <p:spPr>
            <a:xfrm>
              <a:off x="5464397" y="2865882"/>
              <a:ext cx="92297" cy="92297"/>
            </a:xfrm>
            <a:custGeom>
              <a:avLst/>
              <a:gdLst>
                <a:gd name="connsiteX0" fmla="*/ 0 w 92297"/>
                <a:gd name="connsiteY0" fmla="*/ 0 h 92297"/>
                <a:gd name="connsiteX1" fmla="*/ 92297 w 92297"/>
                <a:gd name="connsiteY1" fmla="*/ 0 h 92297"/>
                <a:gd name="connsiteX2" fmla="*/ 92297 w 92297"/>
                <a:gd name="connsiteY2" fmla="*/ 92297 h 92297"/>
                <a:gd name="connsiteX3" fmla="*/ 0 w 92297"/>
                <a:gd name="connsiteY3" fmla="*/ 92297 h 92297"/>
              </a:gdLst>
              <a:ahLst/>
              <a:cxnLst>
                <a:cxn ang="0">
                  <a:pos x="connsiteX0" y="connsiteY0"/>
                </a:cxn>
                <a:cxn ang="0">
                  <a:pos x="connsiteX1" y="connsiteY1"/>
                </a:cxn>
                <a:cxn ang="0">
                  <a:pos x="connsiteX2" y="connsiteY2"/>
                </a:cxn>
                <a:cxn ang="0">
                  <a:pos x="connsiteX3" y="connsiteY3"/>
                </a:cxn>
              </a:cxnLst>
              <a:rect l="l" t="t" r="r" b="b"/>
              <a:pathLst>
                <a:path w="92297" h="92297">
                  <a:moveTo>
                    <a:pt x="0" y="0"/>
                  </a:moveTo>
                  <a:lnTo>
                    <a:pt x="92297" y="0"/>
                  </a:lnTo>
                  <a:lnTo>
                    <a:pt x="92297" y="92297"/>
                  </a:lnTo>
                  <a:lnTo>
                    <a:pt x="0" y="92297"/>
                  </a:lnTo>
                  <a:close/>
                </a:path>
              </a:pathLst>
            </a:custGeom>
            <a:noFill/>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31" name="Полилиния 30">
              <a:extLst>
                <a:ext uri="{FF2B5EF4-FFF2-40B4-BE49-F238E27FC236}">
                  <a16:creationId xmlns:a16="http://schemas.microsoft.com/office/drawing/2014/main" id="{56BA024B-B834-444D-86B5-8033F8D9A36F}"/>
                </a:ext>
              </a:extLst>
            </p:cNvPr>
            <p:cNvSpPr/>
            <p:nvPr/>
          </p:nvSpPr>
          <p:spPr>
            <a:xfrm>
              <a:off x="5649087" y="2924365"/>
              <a:ext cx="888015" cy="9525"/>
            </a:xfrm>
            <a:custGeom>
              <a:avLst/>
              <a:gdLst>
                <a:gd name="connsiteX0" fmla="*/ 0 w 888015"/>
                <a:gd name="connsiteY0" fmla="*/ 0 h 9525"/>
                <a:gd name="connsiteX1" fmla="*/ 888016 w 888015"/>
                <a:gd name="connsiteY1" fmla="*/ 0 h 9525"/>
              </a:gdLst>
              <a:ahLst/>
              <a:cxnLst>
                <a:cxn ang="0">
                  <a:pos x="connsiteX0" y="connsiteY0"/>
                </a:cxn>
                <a:cxn ang="0">
                  <a:pos x="connsiteX1" y="connsiteY1"/>
                </a:cxn>
              </a:cxnLst>
              <a:rect l="l" t="t" r="r" b="b"/>
              <a:pathLst>
                <a:path w="888015" h="9525">
                  <a:moveTo>
                    <a:pt x="0" y="0"/>
                  </a:moveTo>
                  <a:lnTo>
                    <a:pt x="888016" y="0"/>
                  </a:lnTo>
                </a:path>
              </a:pathLst>
            </a:custGeom>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32" name="Полилиния 31">
              <a:extLst>
                <a:ext uri="{FF2B5EF4-FFF2-40B4-BE49-F238E27FC236}">
                  <a16:creationId xmlns:a16="http://schemas.microsoft.com/office/drawing/2014/main" id="{FE48A848-9448-2B44-8101-07C151C19530}"/>
                </a:ext>
              </a:extLst>
            </p:cNvPr>
            <p:cNvSpPr/>
            <p:nvPr/>
          </p:nvSpPr>
          <p:spPr>
            <a:xfrm>
              <a:off x="5464397" y="3076670"/>
              <a:ext cx="92297" cy="92297"/>
            </a:xfrm>
            <a:custGeom>
              <a:avLst/>
              <a:gdLst>
                <a:gd name="connsiteX0" fmla="*/ 0 w 92297"/>
                <a:gd name="connsiteY0" fmla="*/ 0 h 92297"/>
                <a:gd name="connsiteX1" fmla="*/ 92297 w 92297"/>
                <a:gd name="connsiteY1" fmla="*/ 0 h 92297"/>
                <a:gd name="connsiteX2" fmla="*/ 92297 w 92297"/>
                <a:gd name="connsiteY2" fmla="*/ 92297 h 92297"/>
                <a:gd name="connsiteX3" fmla="*/ 0 w 92297"/>
                <a:gd name="connsiteY3" fmla="*/ 92297 h 92297"/>
              </a:gdLst>
              <a:ahLst/>
              <a:cxnLst>
                <a:cxn ang="0">
                  <a:pos x="connsiteX0" y="connsiteY0"/>
                </a:cxn>
                <a:cxn ang="0">
                  <a:pos x="connsiteX1" y="connsiteY1"/>
                </a:cxn>
                <a:cxn ang="0">
                  <a:pos x="connsiteX2" y="connsiteY2"/>
                </a:cxn>
                <a:cxn ang="0">
                  <a:pos x="connsiteX3" y="connsiteY3"/>
                </a:cxn>
              </a:cxnLst>
              <a:rect l="l" t="t" r="r" b="b"/>
              <a:pathLst>
                <a:path w="92297" h="92297">
                  <a:moveTo>
                    <a:pt x="0" y="0"/>
                  </a:moveTo>
                  <a:lnTo>
                    <a:pt x="92297" y="0"/>
                  </a:lnTo>
                  <a:lnTo>
                    <a:pt x="92297" y="92297"/>
                  </a:lnTo>
                  <a:lnTo>
                    <a:pt x="0" y="92297"/>
                  </a:lnTo>
                  <a:close/>
                </a:path>
              </a:pathLst>
            </a:custGeom>
            <a:noFill/>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33" name="Полилиния 32">
              <a:extLst>
                <a:ext uri="{FF2B5EF4-FFF2-40B4-BE49-F238E27FC236}">
                  <a16:creationId xmlns:a16="http://schemas.microsoft.com/office/drawing/2014/main" id="{DA2A4CC7-71F3-D94B-A8FC-1CC1DAB7C670}"/>
                </a:ext>
              </a:extLst>
            </p:cNvPr>
            <p:cNvSpPr/>
            <p:nvPr/>
          </p:nvSpPr>
          <p:spPr>
            <a:xfrm>
              <a:off x="5649087" y="3135249"/>
              <a:ext cx="888015" cy="9525"/>
            </a:xfrm>
            <a:custGeom>
              <a:avLst/>
              <a:gdLst>
                <a:gd name="connsiteX0" fmla="*/ 0 w 888015"/>
                <a:gd name="connsiteY0" fmla="*/ 0 h 9525"/>
                <a:gd name="connsiteX1" fmla="*/ 888016 w 888015"/>
                <a:gd name="connsiteY1" fmla="*/ 0 h 9525"/>
              </a:gdLst>
              <a:ahLst/>
              <a:cxnLst>
                <a:cxn ang="0">
                  <a:pos x="connsiteX0" y="connsiteY0"/>
                </a:cxn>
                <a:cxn ang="0">
                  <a:pos x="connsiteX1" y="connsiteY1"/>
                </a:cxn>
              </a:cxnLst>
              <a:rect l="l" t="t" r="r" b="b"/>
              <a:pathLst>
                <a:path w="888015" h="9525">
                  <a:moveTo>
                    <a:pt x="0" y="0"/>
                  </a:moveTo>
                  <a:lnTo>
                    <a:pt x="888016" y="0"/>
                  </a:lnTo>
                </a:path>
              </a:pathLst>
            </a:custGeom>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34" name="Полилиния 33">
              <a:extLst>
                <a:ext uri="{FF2B5EF4-FFF2-40B4-BE49-F238E27FC236}">
                  <a16:creationId xmlns:a16="http://schemas.microsoft.com/office/drawing/2014/main" id="{C9F494E6-941D-874C-8D63-523D8360794A}"/>
                </a:ext>
              </a:extLst>
            </p:cNvPr>
            <p:cNvSpPr/>
            <p:nvPr/>
          </p:nvSpPr>
          <p:spPr>
            <a:xfrm>
              <a:off x="5464397" y="3287649"/>
              <a:ext cx="92297" cy="92297"/>
            </a:xfrm>
            <a:custGeom>
              <a:avLst/>
              <a:gdLst>
                <a:gd name="connsiteX0" fmla="*/ 0 w 92297"/>
                <a:gd name="connsiteY0" fmla="*/ 0 h 92297"/>
                <a:gd name="connsiteX1" fmla="*/ 92297 w 92297"/>
                <a:gd name="connsiteY1" fmla="*/ 0 h 92297"/>
                <a:gd name="connsiteX2" fmla="*/ 92297 w 92297"/>
                <a:gd name="connsiteY2" fmla="*/ 92297 h 92297"/>
                <a:gd name="connsiteX3" fmla="*/ 0 w 92297"/>
                <a:gd name="connsiteY3" fmla="*/ 92297 h 92297"/>
              </a:gdLst>
              <a:ahLst/>
              <a:cxnLst>
                <a:cxn ang="0">
                  <a:pos x="connsiteX0" y="connsiteY0"/>
                </a:cxn>
                <a:cxn ang="0">
                  <a:pos x="connsiteX1" y="connsiteY1"/>
                </a:cxn>
                <a:cxn ang="0">
                  <a:pos x="connsiteX2" y="connsiteY2"/>
                </a:cxn>
                <a:cxn ang="0">
                  <a:pos x="connsiteX3" y="connsiteY3"/>
                </a:cxn>
              </a:cxnLst>
              <a:rect l="l" t="t" r="r" b="b"/>
              <a:pathLst>
                <a:path w="92297" h="92297">
                  <a:moveTo>
                    <a:pt x="0" y="0"/>
                  </a:moveTo>
                  <a:lnTo>
                    <a:pt x="92297" y="0"/>
                  </a:lnTo>
                  <a:lnTo>
                    <a:pt x="92297" y="92297"/>
                  </a:lnTo>
                  <a:lnTo>
                    <a:pt x="0" y="92297"/>
                  </a:lnTo>
                  <a:close/>
                </a:path>
              </a:pathLst>
            </a:custGeom>
            <a:noFill/>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35" name="Полилиния 34">
              <a:extLst>
                <a:ext uri="{FF2B5EF4-FFF2-40B4-BE49-F238E27FC236}">
                  <a16:creationId xmlns:a16="http://schemas.microsoft.com/office/drawing/2014/main" id="{ECD10115-BF94-4645-8AD9-F3F13882E08D}"/>
                </a:ext>
              </a:extLst>
            </p:cNvPr>
            <p:cNvSpPr/>
            <p:nvPr/>
          </p:nvSpPr>
          <p:spPr>
            <a:xfrm>
              <a:off x="5649087" y="3346132"/>
              <a:ext cx="888015" cy="9525"/>
            </a:xfrm>
            <a:custGeom>
              <a:avLst/>
              <a:gdLst>
                <a:gd name="connsiteX0" fmla="*/ 0 w 888015"/>
                <a:gd name="connsiteY0" fmla="*/ 0 h 9525"/>
                <a:gd name="connsiteX1" fmla="*/ 888016 w 888015"/>
                <a:gd name="connsiteY1" fmla="*/ 0 h 9525"/>
              </a:gdLst>
              <a:ahLst/>
              <a:cxnLst>
                <a:cxn ang="0">
                  <a:pos x="connsiteX0" y="connsiteY0"/>
                </a:cxn>
                <a:cxn ang="0">
                  <a:pos x="connsiteX1" y="connsiteY1"/>
                </a:cxn>
              </a:cxnLst>
              <a:rect l="l" t="t" r="r" b="b"/>
              <a:pathLst>
                <a:path w="888015" h="9525">
                  <a:moveTo>
                    <a:pt x="0" y="0"/>
                  </a:moveTo>
                  <a:lnTo>
                    <a:pt x="888016" y="0"/>
                  </a:lnTo>
                </a:path>
              </a:pathLst>
            </a:custGeom>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36" name="Полилиния 35">
              <a:extLst>
                <a:ext uri="{FF2B5EF4-FFF2-40B4-BE49-F238E27FC236}">
                  <a16:creationId xmlns:a16="http://schemas.microsoft.com/office/drawing/2014/main" id="{932A4FCC-1F74-2B4B-B3B7-1F482EEFD1F1}"/>
                </a:ext>
              </a:extLst>
            </p:cNvPr>
            <p:cNvSpPr/>
            <p:nvPr/>
          </p:nvSpPr>
          <p:spPr>
            <a:xfrm>
              <a:off x="5464397" y="3592068"/>
              <a:ext cx="347948" cy="9525"/>
            </a:xfrm>
            <a:custGeom>
              <a:avLst/>
              <a:gdLst>
                <a:gd name="connsiteX0" fmla="*/ 0 w 347948"/>
                <a:gd name="connsiteY0" fmla="*/ 0 h 9525"/>
                <a:gd name="connsiteX1" fmla="*/ 347948 w 347948"/>
                <a:gd name="connsiteY1" fmla="*/ 0 h 9525"/>
              </a:gdLst>
              <a:ahLst/>
              <a:cxnLst>
                <a:cxn ang="0">
                  <a:pos x="connsiteX0" y="connsiteY0"/>
                </a:cxn>
                <a:cxn ang="0">
                  <a:pos x="connsiteX1" y="connsiteY1"/>
                </a:cxn>
              </a:cxnLst>
              <a:rect l="l" t="t" r="r" b="b"/>
              <a:pathLst>
                <a:path w="347948" h="9525">
                  <a:moveTo>
                    <a:pt x="0" y="0"/>
                  </a:moveTo>
                  <a:lnTo>
                    <a:pt x="347948" y="0"/>
                  </a:lnTo>
                </a:path>
              </a:pathLst>
            </a:custGeom>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37" name="Полилиния 36">
              <a:extLst>
                <a:ext uri="{FF2B5EF4-FFF2-40B4-BE49-F238E27FC236}">
                  <a16:creationId xmlns:a16="http://schemas.microsoft.com/office/drawing/2014/main" id="{343E9EE4-0D83-244E-A73D-34A6EE4E08A8}"/>
                </a:ext>
              </a:extLst>
            </p:cNvPr>
            <p:cNvSpPr/>
            <p:nvPr/>
          </p:nvSpPr>
          <p:spPr>
            <a:xfrm>
              <a:off x="5915977" y="3592068"/>
              <a:ext cx="621125" cy="9525"/>
            </a:xfrm>
            <a:custGeom>
              <a:avLst/>
              <a:gdLst>
                <a:gd name="connsiteX0" fmla="*/ 0 w 621125"/>
                <a:gd name="connsiteY0" fmla="*/ 0 h 9525"/>
                <a:gd name="connsiteX1" fmla="*/ 621125 w 621125"/>
                <a:gd name="connsiteY1" fmla="*/ 0 h 9525"/>
              </a:gdLst>
              <a:ahLst/>
              <a:cxnLst>
                <a:cxn ang="0">
                  <a:pos x="connsiteX0" y="connsiteY0"/>
                </a:cxn>
                <a:cxn ang="0">
                  <a:pos x="connsiteX1" y="connsiteY1"/>
                </a:cxn>
              </a:cxnLst>
              <a:rect l="l" t="t" r="r" b="b"/>
              <a:pathLst>
                <a:path w="621125" h="9525">
                  <a:moveTo>
                    <a:pt x="0" y="0"/>
                  </a:moveTo>
                  <a:lnTo>
                    <a:pt x="621125" y="0"/>
                  </a:lnTo>
                </a:path>
              </a:pathLst>
            </a:custGeom>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38" name="Полилиния 37">
              <a:extLst>
                <a:ext uri="{FF2B5EF4-FFF2-40B4-BE49-F238E27FC236}">
                  <a16:creationId xmlns:a16="http://schemas.microsoft.com/office/drawing/2014/main" id="{405329CF-F6C7-8748-A7FF-2E3F392C4EA7}"/>
                </a:ext>
              </a:extLst>
            </p:cNvPr>
            <p:cNvSpPr/>
            <p:nvPr/>
          </p:nvSpPr>
          <p:spPr>
            <a:xfrm>
              <a:off x="5464397" y="3725418"/>
              <a:ext cx="536352" cy="9525"/>
            </a:xfrm>
            <a:custGeom>
              <a:avLst/>
              <a:gdLst>
                <a:gd name="connsiteX0" fmla="*/ 0 w 536352"/>
                <a:gd name="connsiteY0" fmla="*/ 0 h 9525"/>
                <a:gd name="connsiteX1" fmla="*/ 536353 w 536352"/>
                <a:gd name="connsiteY1" fmla="*/ 0 h 9525"/>
              </a:gdLst>
              <a:ahLst/>
              <a:cxnLst>
                <a:cxn ang="0">
                  <a:pos x="connsiteX0" y="connsiteY0"/>
                </a:cxn>
                <a:cxn ang="0">
                  <a:pos x="connsiteX1" y="connsiteY1"/>
                </a:cxn>
              </a:cxnLst>
              <a:rect l="l" t="t" r="r" b="b"/>
              <a:pathLst>
                <a:path w="536352" h="9525">
                  <a:moveTo>
                    <a:pt x="0" y="0"/>
                  </a:moveTo>
                  <a:lnTo>
                    <a:pt x="536353" y="0"/>
                  </a:lnTo>
                </a:path>
              </a:pathLst>
            </a:custGeom>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39" name="Полилиния 38">
              <a:extLst>
                <a:ext uri="{FF2B5EF4-FFF2-40B4-BE49-F238E27FC236}">
                  <a16:creationId xmlns:a16="http://schemas.microsoft.com/office/drawing/2014/main" id="{1418417B-CCC3-2F4A-9C24-855A19F44CE6}"/>
                </a:ext>
              </a:extLst>
            </p:cNvPr>
            <p:cNvSpPr/>
            <p:nvPr/>
          </p:nvSpPr>
          <p:spPr>
            <a:xfrm>
              <a:off x="6096000" y="3725418"/>
              <a:ext cx="138493" cy="9525"/>
            </a:xfrm>
            <a:custGeom>
              <a:avLst/>
              <a:gdLst>
                <a:gd name="connsiteX0" fmla="*/ 0 w 138493"/>
                <a:gd name="connsiteY0" fmla="*/ 0 h 9525"/>
                <a:gd name="connsiteX1" fmla="*/ 138494 w 138493"/>
                <a:gd name="connsiteY1" fmla="*/ 0 h 9525"/>
              </a:gdLst>
              <a:ahLst/>
              <a:cxnLst>
                <a:cxn ang="0">
                  <a:pos x="connsiteX0" y="connsiteY0"/>
                </a:cxn>
                <a:cxn ang="0">
                  <a:pos x="connsiteX1" y="connsiteY1"/>
                </a:cxn>
              </a:cxnLst>
              <a:rect l="l" t="t" r="r" b="b"/>
              <a:pathLst>
                <a:path w="138493" h="9525">
                  <a:moveTo>
                    <a:pt x="0" y="0"/>
                  </a:moveTo>
                  <a:lnTo>
                    <a:pt x="138494" y="0"/>
                  </a:lnTo>
                </a:path>
              </a:pathLst>
            </a:custGeom>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40" name="Полилиния 39">
              <a:extLst>
                <a:ext uri="{FF2B5EF4-FFF2-40B4-BE49-F238E27FC236}">
                  <a16:creationId xmlns:a16="http://schemas.microsoft.com/office/drawing/2014/main" id="{9B17F502-C0DE-464E-B785-92E26B1C18DF}"/>
                </a:ext>
              </a:extLst>
            </p:cNvPr>
            <p:cNvSpPr/>
            <p:nvPr/>
          </p:nvSpPr>
          <p:spPr>
            <a:xfrm>
              <a:off x="6325457" y="3725418"/>
              <a:ext cx="211645" cy="9525"/>
            </a:xfrm>
            <a:custGeom>
              <a:avLst/>
              <a:gdLst>
                <a:gd name="connsiteX0" fmla="*/ 0 w 211645"/>
                <a:gd name="connsiteY0" fmla="*/ 0 h 9525"/>
                <a:gd name="connsiteX1" fmla="*/ 211645 w 211645"/>
                <a:gd name="connsiteY1" fmla="*/ 0 h 9525"/>
              </a:gdLst>
              <a:ahLst/>
              <a:cxnLst>
                <a:cxn ang="0">
                  <a:pos x="connsiteX0" y="connsiteY0"/>
                </a:cxn>
                <a:cxn ang="0">
                  <a:pos x="connsiteX1" y="connsiteY1"/>
                </a:cxn>
              </a:cxnLst>
              <a:rect l="l" t="t" r="r" b="b"/>
              <a:pathLst>
                <a:path w="211645" h="9525">
                  <a:moveTo>
                    <a:pt x="0" y="0"/>
                  </a:moveTo>
                  <a:lnTo>
                    <a:pt x="211645" y="0"/>
                  </a:lnTo>
                </a:path>
              </a:pathLst>
            </a:custGeom>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41" name="Полилиния 40">
              <a:extLst>
                <a:ext uri="{FF2B5EF4-FFF2-40B4-BE49-F238E27FC236}">
                  <a16:creationId xmlns:a16="http://schemas.microsoft.com/office/drawing/2014/main" id="{BE36358A-E96E-7947-BF1A-9846388AC97F}"/>
                </a:ext>
              </a:extLst>
            </p:cNvPr>
            <p:cNvSpPr/>
            <p:nvPr/>
          </p:nvSpPr>
          <p:spPr>
            <a:xfrm>
              <a:off x="5464397" y="3858768"/>
              <a:ext cx="138207" cy="9525"/>
            </a:xfrm>
            <a:custGeom>
              <a:avLst/>
              <a:gdLst>
                <a:gd name="connsiteX0" fmla="*/ 0 w 138207"/>
                <a:gd name="connsiteY0" fmla="*/ 0 h 9525"/>
                <a:gd name="connsiteX1" fmla="*/ 138208 w 138207"/>
                <a:gd name="connsiteY1" fmla="*/ 0 h 9525"/>
              </a:gdLst>
              <a:ahLst/>
              <a:cxnLst>
                <a:cxn ang="0">
                  <a:pos x="connsiteX0" y="connsiteY0"/>
                </a:cxn>
                <a:cxn ang="0">
                  <a:pos x="connsiteX1" y="connsiteY1"/>
                </a:cxn>
              </a:cxnLst>
              <a:rect l="l" t="t" r="r" b="b"/>
              <a:pathLst>
                <a:path w="138207" h="9525">
                  <a:moveTo>
                    <a:pt x="0" y="0"/>
                  </a:moveTo>
                  <a:lnTo>
                    <a:pt x="138208" y="0"/>
                  </a:lnTo>
                </a:path>
              </a:pathLst>
            </a:custGeom>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42" name="Полилиния 41">
              <a:extLst>
                <a:ext uri="{FF2B5EF4-FFF2-40B4-BE49-F238E27FC236}">
                  <a16:creationId xmlns:a16="http://schemas.microsoft.com/office/drawing/2014/main" id="{40EE539B-8CFF-9945-8F2A-35B887818C7C}"/>
                </a:ext>
              </a:extLst>
            </p:cNvPr>
            <p:cNvSpPr/>
            <p:nvPr/>
          </p:nvSpPr>
          <p:spPr>
            <a:xfrm>
              <a:off x="5703665" y="3858768"/>
              <a:ext cx="833437" cy="9525"/>
            </a:xfrm>
            <a:custGeom>
              <a:avLst/>
              <a:gdLst>
                <a:gd name="connsiteX0" fmla="*/ 0 w 833437"/>
                <a:gd name="connsiteY0" fmla="*/ 0 h 9525"/>
                <a:gd name="connsiteX1" fmla="*/ 833438 w 833437"/>
                <a:gd name="connsiteY1" fmla="*/ 0 h 9525"/>
              </a:gdLst>
              <a:ahLst/>
              <a:cxnLst>
                <a:cxn ang="0">
                  <a:pos x="connsiteX0" y="connsiteY0"/>
                </a:cxn>
                <a:cxn ang="0">
                  <a:pos x="connsiteX1" y="connsiteY1"/>
                </a:cxn>
              </a:cxnLst>
              <a:rect l="l" t="t" r="r" b="b"/>
              <a:pathLst>
                <a:path w="833437" h="9525">
                  <a:moveTo>
                    <a:pt x="0" y="0"/>
                  </a:moveTo>
                  <a:lnTo>
                    <a:pt x="833438" y="0"/>
                  </a:lnTo>
                </a:path>
              </a:pathLst>
            </a:custGeom>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43" name="Полилиния 42">
              <a:extLst>
                <a:ext uri="{FF2B5EF4-FFF2-40B4-BE49-F238E27FC236}">
                  <a16:creationId xmlns:a16="http://schemas.microsoft.com/office/drawing/2014/main" id="{71477E0D-906F-C445-A85D-B01715B625A7}"/>
                </a:ext>
              </a:extLst>
            </p:cNvPr>
            <p:cNvSpPr/>
            <p:nvPr/>
          </p:nvSpPr>
          <p:spPr>
            <a:xfrm>
              <a:off x="5464397" y="3992118"/>
              <a:ext cx="676560" cy="9525"/>
            </a:xfrm>
            <a:custGeom>
              <a:avLst/>
              <a:gdLst>
                <a:gd name="connsiteX0" fmla="*/ 0 w 676560"/>
                <a:gd name="connsiteY0" fmla="*/ 0 h 9525"/>
                <a:gd name="connsiteX1" fmla="*/ 676561 w 676560"/>
                <a:gd name="connsiteY1" fmla="*/ 0 h 9525"/>
              </a:gdLst>
              <a:ahLst/>
              <a:cxnLst>
                <a:cxn ang="0">
                  <a:pos x="connsiteX0" y="connsiteY0"/>
                </a:cxn>
                <a:cxn ang="0">
                  <a:pos x="connsiteX1" y="connsiteY1"/>
                </a:cxn>
              </a:cxnLst>
              <a:rect l="l" t="t" r="r" b="b"/>
              <a:pathLst>
                <a:path w="676560" h="9525">
                  <a:moveTo>
                    <a:pt x="0" y="0"/>
                  </a:moveTo>
                  <a:lnTo>
                    <a:pt x="676561" y="0"/>
                  </a:lnTo>
                </a:path>
              </a:pathLst>
            </a:custGeom>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44" name="Полилиния 43">
              <a:extLst>
                <a:ext uri="{FF2B5EF4-FFF2-40B4-BE49-F238E27FC236}">
                  <a16:creationId xmlns:a16="http://schemas.microsoft.com/office/drawing/2014/main" id="{1E45A662-8F7D-454E-B74F-A060A0DFB6B9}"/>
                </a:ext>
              </a:extLst>
            </p:cNvPr>
            <p:cNvSpPr/>
            <p:nvPr/>
          </p:nvSpPr>
          <p:spPr>
            <a:xfrm>
              <a:off x="6226587" y="3992118"/>
              <a:ext cx="310515" cy="9525"/>
            </a:xfrm>
            <a:custGeom>
              <a:avLst/>
              <a:gdLst>
                <a:gd name="connsiteX0" fmla="*/ 0 w 310515"/>
                <a:gd name="connsiteY0" fmla="*/ 0 h 9525"/>
                <a:gd name="connsiteX1" fmla="*/ 310515 w 310515"/>
                <a:gd name="connsiteY1" fmla="*/ 0 h 9525"/>
              </a:gdLst>
              <a:ahLst/>
              <a:cxnLst>
                <a:cxn ang="0">
                  <a:pos x="connsiteX0" y="connsiteY0"/>
                </a:cxn>
                <a:cxn ang="0">
                  <a:pos x="connsiteX1" y="connsiteY1"/>
                </a:cxn>
              </a:cxnLst>
              <a:rect l="l" t="t" r="r" b="b"/>
              <a:pathLst>
                <a:path w="310515" h="9525">
                  <a:moveTo>
                    <a:pt x="0" y="0"/>
                  </a:moveTo>
                  <a:lnTo>
                    <a:pt x="310515" y="0"/>
                  </a:lnTo>
                </a:path>
              </a:pathLst>
            </a:custGeom>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45" name="Полилиния 44">
              <a:extLst>
                <a:ext uri="{FF2B5EF4-FFF2-40B4-BE49-F238E27FC236}">
                  <a16:creationId xmlns:a16="http://schemas.microsoft.com/office/drawing/2014/main" id="{24127323-9E69-BF49-9257-C1A911E6F48D}"/>
                </a:ext>
              </a:extLst>
            </p:cNvPr>
            <p:cNvSpPr/>
            <p:nvPr/>
          </p:nvSpPr>
          <p:spPr>
            <a:xfrm>
              <a:off x="5673185" y="2612421"/>
              <a:ext cx="655129" cy="9525"/>
            </a:xfrm>
            <a:custGeom>
              <a:avLst/>
              <a:gdLst>
                <a:gd name="connsiteX0" fmla="*/ 0 w 655129"/>
                <a:gd name="connsiteY0" fmla="*/ 0 h 9525"/>
                <a:gd name="connsiteX1" fmla="*/ 655130 w 655129"/>
                <a:gd name="connsiteY1" fmla="*/ 0 h 9525"/>
              </a:gdLst>
              <a:ahLst/>
              <a:cxnLst>
                <a:cxn ang="0">
                  <a:pos x="connsiteX0" y="connsiteY0"/>
                </a:cxn>
                <a:cxn ang="0">
                  <a:pos x="connsiteX1" y="connsiteY1"/>
                </a:cxn>
              </a:cxnLst>
              <a:rect l="l" t="t" r="r" b="b"/>
              <a:pathLst>
                <a:path w="655129" h="9525">
                  <a:moveTo>
                    <a:pt x="0" y="0"/>
                  </a:moveTo>
                  <a:lnTo>
                    <a:pt x="655130" y="0"/>
                  </a:lnTo>
                </a:path>
              </a:pathLst>
            </a:custGeom>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grpSp>
      <p:grpSp>
        <p:nvGrpSpPr>
          <p:cNvPr id="53" name="Рисунок 1979"/>
          <p:cNvGrpSpPr>
            <a:grpSpLocks/>
          </p:cNvGrpSpPr>
          <p:nvPr/>
        </p:nvGrpSpPr>
        <p:grpSpPr bwMode="auto">
          <a:xfrm>
            <a:off x="693159" y="3402393"/>
            <a:ext cx="807936" cy="658515"/>
            <a:chOff x="4984527" y="2317527"/>
            <a:chExt cx="2222944" cy="2222944"/>
          </a:xfrm>
        </p:grpSpPr>
        <p:sp>
          <p:nvSpPr>
            <p:cNvPr id="54" name="Полилиния 430"/>
            <p:cNvSpPr>
              <a:spLocks/>
            </p:cNvSpPr>
            <p:nvPr/>
          </p:nvSpPr>
          <p:spPr bwMode="auto">
            <a:xfrm>
              <a:off x="5514022" y="2506226"/>
              <a:ext cx="1504950" cy="1504750"/>
            </a:xfrm>
            <a:custGeom>
              <a:avLst/>
              <a:gdLst>
                <a:gd name="T0" fmla="*/ 1504474 w 1504950"/>
                <a:gd name="T1" fmla="*/ 922773 h 1504750"/>
                <a:gd name="T2" fmla="*/ 1297591 w 1504950"/>
                <a:gd name="T3" fmla="*/ 1504751 h 1504750"/>
                <a:gd name="T4" fmla="*/ 0 w 1504950"/>
                <a:gd name="T5" fmla="*/ 207160 h 1504750"/>
                <a:gd name="T6" fmla="*/ 1297819 w 1504950"/>
                <a:gd name="T7" fmla="*/ 340072 h 1504750"/>
                <a:gd name="T8" fmla="*/ 1504950 w 1504950"/>
                <a:gd name="T9" fmla="*/ 922773 h 15047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4950" h="1504750">
                  <a:moveTo>
                    <a:pt x="1504474" y="922773"/>
                  </a:moveTo>
                  <a:cubicBezTo>
                    <a:pt x="1504807" y="1134838"/>
                    <a:pt x="1431712" y="1340483"/>
                    <a:pt x="1297591" y="1504751"/>
                  </a:cubicBezTo>
                  <a:lnTo>
                    <a:pt x="0" y="207160"/>
                  </a:lnTo>
                  <a:cubicBezTo>
                    <a:pt x="395088" y="-114518"/>
                    <a:pt x="976141" y="-55016"/>
                    <a:pt x="1297819" y="340072"/>
                  </a:cubicBezTo>
                  <a:cubicBezTo>
                    <a:pt x="1431846" y="504683"/>
                    <a:pt x="1505007" y="710490"/>
                    <a:pt x="1504950" y="922773"/>
                  </a:cubicBezTo>
                  <a:lnTo>
                    <a:pt x="1504474" y="922773"/>
                  </a:lnTo>
                  <a:close/>
                </a:path>
              </a:pathLst>
            </a:custGeom>
            <a:noFill/>
            <a:ln w="9525"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ru-RU"/>
            </a:p>
          </p:txBody>
        </p:sp>
        <p:sp>
          <p:nvSpPr>
            <p:cNvPr id="55" name="Полилиния 54"/>
            <p:cNvSpPr/>
            <p:nvPr/>
          </p:nvSpPr>
          <p:spPr>
            <a:xfrm>
              <a:off x="4984527" y="2317527"/>
              <a:ext cx="2222944" cy="2222944"/>
            </a:xfrm>
            <a:custGeom>
              <a:avLst/>
              <a:gdLst>
                <a:gd name="connsiteX0" fmla="*/ 1111472 w 2222944"/>
                <a:gd name="connsiteY0" fmla="*/ 0 h 2222944"/>
                <a:gd name="connsiteX1" fmla="*/ 2222945 w 2222944"/>
                <a:gd name="connsiteY1" fmla="*/ 1111472 h 2222944"/>
                <a:gd name="connsiteX2" fmla="*/ 1111472 w 2222944"/>
                <a:gd name="connsiteY2" fmla="*/ 2222945 h 2222944"/>
                <a:gd name="connsiteX3" fmla="*/ 0 w 2222944"/>
                <a:gd name="connsiteY3" fmla="*/ 1111472 h 2222944"/>
                <a:gd name="connsiteX4" fmla="*/ 1111472 w 2222944"/>
                <a:gd name="connsiteY4" fmla="*/ 0 h 2222944"/>
                <a:gd name="connsiteX5" fmla="*/ 1827086 w 2222944"/>
                <a:gd name="connsiteY5" fmla="*/ 1693450 h 2222944"/>
                <a:gd name="connsiteX6" fmla="*/ 1693278 w 2222944"/>
                <a:gd name="connsiteY6" fmla="*/ 395859 h 2222944"/>
                <a:gd name="connsiteX7" fmla="*/ 529495 w 2222944"/>
                <a:gd name="connsiteY7" fmla="*/ 395859 h 2222944"/>
                <a:gd name="connsiteX8" fmla="*/ 1693736 w 2222944"/>
                <a:gd name="connsiteY8" fmla="*/ 1826800 h 2222944"/>
                <a:gd name="connsiteX9" fmla="*/ 395859 w 2222944"/>
                <a:gd name="connsiteY9" fmla="*/ 529495 h 2222944"/>
                <a:gd name="connsiteX10" fmla="*/ 529666 w 2222944"/>
                <a:gd name="connsiteY10" fmla="*/ 1827086 h 2222944"/>
                <a:gd name="connsiteX11" fmla="*/ 1693450 w 2222944"/>
                <a:gd name="connsiteY11" fmla="*/ 1827086 h 222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22944" h="2222944">
                  <a:moveTo>
                    <a:pt x="1111472" y="0"/>
                  </a:moveTo>
                  <a:cubicBezTo>
                    <a:pt x="1725321" y="0"/>
                    <a:pt x="2222945" y="497624"/>
                    <a:pt x="2222945" y="1111472"/>
                  </a:cubicBezTo>
                  <a:cubicBezTo>
                    <a:pt x="2222945" y="1725321"/>
                    <a:pt x="1725321" y="2222945"/>
                    <a:pt x="1111472" y="2222945"/>
                  </a:cubicBezTo>
                  <a:cubicBezTo>
                    <a:pt x="497624" y="2222945"/>
                    <a:pt x="0" y="1725321"/>
                    <a:pt x="0" y="1111472"/>
                  </a:cubicBezTo>
                  <a:cubicBezTo>
                    <a:pt x="0" y="497624"/>
                    <a:pt x="497624" y="0"/>
                    <a:pt x="1111472" y="0"/>
                  </a:cubicBezTo>
                  <a:close/>
                  <a:moveTo>
                    <a:pt x="1827086" y="1693450"/>
                  </a:moveTo>
                  <a:cubicBezTo>
                    <a:pt x="2148459" y="1298181"/>
                    <a:pt x="2088547" y="717233"/>
                    <a:pt x="1693278" y="395859"/>
                  </a:cubicBezTo>
                  <a:cubicBezTo>
                    <a:pt x="1354293" y="120263"/>
                    <a:pt x="868471" y="120263"/>
                    <a:pt x="529495" y="395859"/>
                  </a:cubicBezTo>
                  <a:close/>
                  <a:moveTo>
                    <a:pt x="1693736" y="1826800"/>
                  </a:moveTo>
                  <a:lnTo>
                    <a:pt x="395859" y="529495"/>
                  </a:lnTo>
                  <a:cubicBezTo>
                    <a:pt x="74486" y="924763"/>
                    <a:pt x="134398" y="1505712"/>
                    <a:pt x="529666" y="1827086"/>
                  </a:cubicBezTo>
                  <a:cubicBezTo>
                    <a:pt x="868652" y="2102682"/>
                    <a:pt x="1354474" y="2102682"/>
                    <a:pt x="1693450" y="1827086"/>
                  </a:cubicBezTo>
                  <a:close/>
                </a:path>
              </a:pathLst>
            </a:custGeom>
            <a:noFill/>
            <a:ln>
              <a:solidFill>
                <a:srgbClr val="FF0000"/>
              </a:solidFill>
            </a:ln>
          </p:spPr>
          <p:style>
            <a:lnRef idx="2">
              <a:schemeClr val="dk1"/>
            </a:lnRef>
            <a:fillRef idx="1">
              <a:schemeClr val="lt1"/>
            </a:fillRef>
            <a:effectRef idx="0">
              <a:schemeClr val="dk1"/>
            </a:effectRef>
            <a:fontRef idx="minor">
              <a:schemeClr val="dk1"/>
            </a:fontRef>
          </p:style>
          <p:txBody>
            <a:bodyPr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ru-RU" sz="900"/>
            </a:p>
          </p:txBody>
        </p:sp>
        <p:sp>
          <p:nvSpPr>
            <p:cNvPr id="56" name="Полилиния 432"/>
            <p:cNvSpPr>
              <a:spLocks/>
            </p:cNvSpPr>
            <p:nvPr/>
          </p:nvSpPr>
          <p:spPr bwMode="auto">
            <a:xfrm>
              <a:off x="5173689" y="2847022"/>
              <a:ext cx="1504288" cy="1504323"/>
            </a:xfrm>
            <a:custGeom>
              <a:avLst/>
              <a:gdLst>
                <a:gd name="T0" fmla="*/ 206697 w 1504288"/>
                <a:gd name="T1" fmla="*/ 0 h 1504323"/>
                <a:gd name="T2" fmla="*/ 1504288 w 1504288"/>
                <a:gd name="T3" fmla="*/ 1297591 h 1504323"/>
                <a:gd name="T4" fmla="*/ 206697 w 1504288"/>
                <a:gd name="T5" fmla="*/ 1163784 h 1504323"/>
                <a:gd name="T6" fmla="*/ 206697 w 1504288"/>
                <a:gd name="T7" fmla="*/ 0 h 15043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04288" h="1504323">
                  <a:moveTo>
                    <a:pt x="206697" y="0"/>
                  </a:moveTo>
                  <a:lnTo>
                    <a:pt x="1504288" y="1297591"/>
                  </a:lnTo>
                  <a:cubicBezTo>
                    <a:pt x="1109020" y="1618964"/>
                    <a:pt x="528071" y="1559052"/>
                    <a:pt x="206697" y="1163784"/>
                  </a:cubicBezTo>
                  <a:cubicBezTo>
                    <a:pt x="-68899" y="824799"/>
                    <a:pt x="-68899" y="338976"/>
                    <a:pt x="206697"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ru-RU"/>
            </a:p>
          </p:txBody>
        </p:sp>
        <p:sp>
          <p:nvSpPr>
            <p:cNvPr id="57" name="Полилиния 433"/>
            <p:cNvSpPr>
              <a:spLocks/>
            </p:cNvSpPr>
            <p:nvPr/>
          </p:nvSpPr>
          <p:spPr bwMode="auto">
            <a:xfrm>
              <a:off x="4984527" y="2317527"/>
              <a:ext cx="2222944" cy="2222944"/>
            </a:xfrm>
            <a:custGeom>
              <a:avLst/>
              <a:gdLst>
                <a:gd name="T0" fmla="*/ 2222945 w 2222944"/>
                <a:gd name="T1" fmla="*/ 1111472 h 2222944"/>
                <a:gd name="T2" fmla="*/ 1111472 w 2222944"/>
                <a:gd name="T3" fmla="*/ 2222945 h 2222944"/>
                <a:gd name="T4" fmla="*/ 0 w 2222944"/>
                <a:gd name="T5" fmla="*/ 1111472 h 2222944"/>
                <a:gd name="T6" fmla="*/ 1111472 w 2222944"/>
                <a:gd name="T7" fmla="*/ 0 h 2222944"/>
                <a:gd name="T8" fmla="*/ 2222945 w 2222944"/>
                <a:gd name="T9" fmla="*/ 1111472 h 22229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2944" h="2222944">
                  <a:moveTo>
                    <a:pt x="2222945" y="1111472"/>
                  </a:moveTo>
                  <a:cubicBezTo>
                    <a:pt x="2222945" y="1725321"/>
                    <a:pt x="1725321" y="2222945"/>
                    <a:pt x="1111472" y="2222945"/>
                  </a:cubicBezTo>
                  <a:cubicBezTo>
                    <a:pt x="497623" y="2222945"/>
                    <a:pt x="0" y="1725321"/>
                    <a:pt x="0" y="1111472"/>
                  </a:cubicBezTo>
                  <a:cubicBezTo>
                    <a:pt x="0" y="497623"/>
                    <a:pt x="497623" y="0"/>
                    <a:pt x="1111472" y="0"/>
                  </a:cubicBezTo>
                  <a:cubicBezTo>
                    <a:pt x="1725321" y="0"/>
                    <a:pt x="2222945" y="497623"/>
                    <a:pt x="2222945" y="1111472"/>
                  </a:cubicBezTo>
                  <a:close/>
                </a:path>
              </a:pathLst>
            </a:custGeom>
            <a:noFill/>
            <a:ln w="14288"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ru-RU"/>
            </a:p>
          </p:txBody>
        </p:sp>
        <p:sp>
          <p:nvSpPr>
            <p:cNvPr id="58" name="Полилиния 434"/>
            <p:cNvSpPr>
              <a:spLocks/>
            </p:cNvSpPr>
            <p:nvPr/>
          </p:nvSpPr>
          <p:spPr bwMode="auto">
            <a:xfrm>
              <a:off x="5514022" y="2506654"/>
              <a:ext cx="1504288" cy="1504323"/>
            </a:xfrm>
            <a:custGeom>
              <a:avLst/>
              <a:gdLst>
                <a:gd name="T0" fmla="*/ 0 w 1504288"/>
                <a:gd name="T1" fmla="*/ 206732 h 1504323"/>
                <a:gd name="T2" fmla="*/ 1297591 w 1504288"/>
                <a:gd name="T3" fmla="*/ 340540 h 1504323"/>
                <a:gd name="T4" fmla="*/ 1297591 w 1504288"/>
                <a:gd name="T5" fmla="*/ 1504323 h 1504323"/>
                <a:gd name="T6" fmla="*/ 0 60000 65536"/>
                <a:gd name="T7" fmla="*/ 0 60000 65536"/>
                <a:gd name="T8" fmla="*/ 0 60000 65536"/>
              </a:gdLst>
              <a:ahLst/>
              <a:cxnLst>
                <a:cxn ang="T6">
                  <a:pos x="T0" y="T1"/>
                </a:cxn>
                <a:cxn ang="T7">
                  <a:pos x="T2" y="T3"/>
                </a:cxn>
                <a:cxn ang="T8">
                  <a:pos x="T4" y="T5"/>
                </a:cxn>
              </a:cxnLst>
              <a:rect l="0" t="0" r="r" b="b"/>
              <a:pathLst>
                <a:path w="1504288" h="1504323">
                  <a:moveTo>
                    <a:pt x="0" y="206732"/>
                  </a:moveTo>
                  <a:cubicBezTo>
                    <a:pt x="395268" y="-114641"/>
                    <a:pt x="976217" y="-54729"/>
                    <a:pt x="1297591" y="340540"/>
                  </a:cubicBezTo>
                  <a:cubicBezTo>
                    <a:pt x="1573187" y="679525"/>
                    <a:pt x="1573187" y="1165347"/>
                    <a:pt x="1297591" y="1504323"/>
                  </a:cubicBezTo>
                  <a:lnTo>
                    <a:pt x="0" y="206732"/>
                  </a:lnTo>
                  <a:close/>
                </a:path>
              </a:pathLst>
            </a:custGeom>
            <a:noFill/>
            <a:ln w="14288"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ru-RU"/>
            </a:p>
          </p:txBody>
        </p:sp>
        <p:sp>
          <p:nvSpPr>
            <p:cNvPr id="59" name="Полилиния 435"/>
            <p:cNvSpPr>
              <a:spLocks/>
            </p:cNvSpPr>
            <p:nvPr/>
          </p:nvSpPr>
          <p:spPr bwMode="auto">
            <a:xfrm>
              <a:off x="5173689" y="2847022"/>
              <a:ext cx="1504288" cy="1504323"/>
            </a:xfrm>
            <a:custGeom>
              <a:avLst/>
              <a:gdLst>
                <a:gd name="T0" fmla="*/ 1504288 w 1504288"/>
                <a:gd name="T1" fmla="*/ 1297591 h 1504323"/>
                <a:gd name="T2" fmla="*/ 206697 w 1504288"/>
                <a:gd name="T3" fmla="*/ 1163784 h 1504323"/>
                <a:gd name="T4" fmla="*/ 206697 w 1504288"/>
                <a:gd name="T5" fmla="*/ 0 h 1504323"/>
                <a:gd name="T6" fmla="*/ 0 60000 65536"/>
                <a:gd name="T7" fmla="*/ 0 60000 65536"/>
                <a:gd name="T8" fmla="*/ 0 60000 65536"/>
              </a:gdLst>
              <a:ahLst/>
              <a:cxnLst>
                <a:cxn ang="T6">
                  <a:pos x="T0" y="T1"/>
                </a:cxn>
                <a:cxn ang="T7">
                  <a:pos x="T2" y="T3"/>
                </a:cxn>
                <a:cxn ang="T8">
                  <a:pos x="T4" y="T5"/>
                </a:cxn>
              </a:cxnLst>
              <a:rect l="0" t="0" r="r" b="b"/>
              <a:pathLst>
                <a:path w="1504288" h="1504323">
                  <a:moveTo>
                    <a:pt x="1504288" y="1297591"/>
                  </a:moveTo>
                  <a:cubicBezTo>
                    <a:pt x="1109020" y="1618964"/>
                    <a:pt x="528071" y="1559052"/>
                    <a:pt x="206697" y="1163784"/>
                  </a:cubicBezTo>
                  <a:cubicBezTo>
                    <a:pt x="-68899" y="824799"/>
                    <a:pt x="-68899" y="338976"/>
                    <a:pt x="206697" y="0"/>
                  </a:cubicBezTo>
                  <a:lnTo>
                    <a:pt x="1504288" y="1297591"/>
                  </a:lnTo>
                  <a:close/>
                </a:path>
              </a:pathLst>
            </a:custGeom>
            <a:noFill/>
            <a:ln w="14288"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ru-RU"/>
            </a:p>
          </p:txBody>
        </p:sp>
      </p:grpSp>
    </p:spTree>
    <p:extLst>
      <p:ext uri="{BB962C8B-B14F-4D97-AF65-F5344CB8AC3E}">
        <p14:creationId xmlns:p14="http://schemas.microsoft.com/office/powerpoint/2010/main" val="2835256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493FBC-A831-4D33-89B3-14805E68C23A}"/>
              </a:ext>
            </a:extLst>
          </p:cNvPr>
          <p:cNvSpPr>
            <a:spLocks noGrp="1"/>
          </p:cNvSpPr>
          <p:nvPr>
            <p:ph type="title"/>
          </p:nvPr>
        </p:nvSpPr>
        <p:spPr>
          <a:xfrm>
            <a:off x="197593" y="0"/>
            <a:ext cx="6902269" cy="872061"/>
          </a:xfrm>
        </p:spPr>
        <p:txBody>
          <a:bodyPr/>
          <a:lstStyle/>
          <a:p>
            <a:r>
              <a:rPr lang="ru-RU" dirty="0"/>
              <a:t>Чөлөөт худалдааны хэлэлцээрийн хүрээнд бүрдүүлсэн шинэ боломжууд</a:t>
            </a:r>
          </a:p>
        </p:txBody>
      </p:sp>
      <p:sp>
        <p:nvSpPr>
          <p:cNvPr id="4" name="Номер слайда 3">
            <a:extLst>
              <a:ext uri="{FF2B5EF4-FFF2-40B4-BE49-F238E27FC236}">
                <a16:creationId xmlns:a16="http://schemas.microsoft.com/office/drawing/2014/main" id="{E20A012F-0EBF-4A9B-92E2-5786793824D0}"/>
              </a:ext>
            </a:extLst>
          </p:cNvPr>
          <p:cNvSpPr>
            <a:spLocks noGrp="1"/>
          </p:cNvSpPr>
          <p:nvPr>
            <p:ph type="sldNum" sz="quarter" idx="11"/>
          </p:nvPr>
        </p:nvSpPr>
        <p:spPr/>
        <p:txBody>
          <a:bodyPr/>
          <a:lstStyle/>
          <a:p>
            <a:fld id="{26E6542A-CDDE-0A4D-9BEA-1CDB85DF59E6}" type="slidenum">
              <a:rPr lang="en-US" smtClean="0"/>
              <a:pPr/>
              <a:t>7</a:t>
            </a:fld>
            <a:endParaRPr lang="en-US" dirty="0"/>
          </a:p>
        </p:txBody>
      </p:sp>
      <p:sp>
        <p:nvSpPr>
          <p:cNvPr id="7" name="Freeform 11"/>
          <p:cNvSpPr>
            <a:spLocks/>
          </p:cNvSpPr>
          <p:nvPr/>
        </p:nvSpPr>
        <p:spPr bwMode="auto">
          <a:xfrm>
            <a:off x="144773" y="3190490"/>
            <a:ext cx="8520256" cy="885147"/>
          </a:xfrm>
          <a:custGeom>
            <a:avLst/>
            <a:gdLst>
              <a:gd name="T0" fmla="*/ 18465 w 18465"/>
              <a:gd name="T1" fmla="*/ 2846 h 2846"/>
              <a:gd name="T2" fmla="*/ 2759 w 18465"/>
              <a:gd name="T3" fmla="*/ 2846 h 2846"/>
              <a:gd name="T4" fmla="*/ 1852 w 18465"/>
              <a:gd name="T5" fmla="*/ 1410 h 2846"/>
              <a:gd name="T6" fmla="*/ 2757 w 18465"/>
              <a:gd name="T7" fmla="*/ 0 h 2846"/>
              <a:gd name="T8" fmla="*/ 2688 w 18465"/>
              <a:gd name="T9" fmla="*/ 0 h 2846"/>
              <a:gd name="T10" fmla="*/ 1794 w 18465"/>
              <a:gd name="T11" fmla="*/ 1394 h 2846"/>
              <a:gd name="T12" fmla="*/ 1783 w 18465"/>
              <a:gd name="T13" fmla="*/ 1412 h 2846"/>
              <a:gd name="T14" fmla="*/ 1794 w 18465"/>
              <a:gd name="T15" fmla="*/ 1425 h 2846"/>
              <a:gd name="T16" fmla="*/ 2689 w 18465"/>
              <a:gd name="T17" fmla="*/ 2846 h 2846"/>
              <a:gd name="T18" fmla="*/ 900 w 18465"/>
              <a:gd name="T19" fmla="*/ 2846 h 2846"/>
              <a:gd name="T20" fmla="*/ 900 w 18465"/>
              <a:gd name="T21" fmla="*/ 2821 h 2846"/>
              <a:gd name="T22" fmla="*/ 448 w 18465"/>
              <a:gd name="T23" fmla="*/ 2115 h 2846"/>
              <a:gd name="T24" fmla="*/ 0 w 18465"/>
              <a:gd name="T25" fmla="*/ 1417 h 2846"/>
              <a:gd name="T26" fmla="*/ 448 w 18465"/>
              <a:gd name="T27" fmla="*/ 718 h 2846"/>
              <a:gd name="T28" fmla="*/ 900 w 18465"/>
              <a:gd name="T29" fmla="*/ 13 h 2846"/>
              <a:gd name="T30" fmla="*/ 900 w 18465"/>
              <a:gd name="T31" fmla="*/ 0 h 2846"/>
              <a:gd name="T32" fmla="*/ 18465 w 18465"/>
              <a:gd name="T33" fmla="*/ 0 h 2846"/>
              <a:gd name="T34" fmla="*/ 18465 w 18465"/>
              <a:gd name="T35" fmla="*/ 2846 h 2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465" h="2846">
                <a:moveTo>
                  <a:pt x="18465" y="2846"/>
                </a:moveTo>
                <a:lnTo>
                  <a:pt x="2759" y="2846"/>
                </a:lnTo>
                <a:lnTo>
                  <a:pt x="1852" y="1410"/>
                </a:lnTo>
                <a:lnTo>
                  <a:pt x="2757" y="0"/>
                </a:lnTo>
                <a:lnTo>
                  <a:pt x="2688" y="0"/>
                </a:lnTo>
                <a:lnTo>
                  <a:pt x="1794" y="1394"/>
                </a:lnTo>
                <a:lnTo>
                  <a:pt x="1783" y="1412"/>
                </a:lnTo>
                <a:lnTo>
                  <a:pt x="1794" y="1425"/>
                </a:lnTo>
                <a:lnTo>
                  <a:pt x="2689" y="2846"/>
                </a:lnTo>
                <a:lnTo>
                  <a:pt x="900" y="2846"/>
                </a:lnTo>
                <a:lnTo>
                  <a:pt x="900" y="2821"/>
                </a:lnTo>
                <a:lnTo>
                  <a:pt x="448" y="2115"/>
                </a:lnTo>
                <a:lnTo>
                  <a:pt x="0" y="1417"/>
                </a:lnTo>
                <a:lnTo>
                  <a:pt x="448" y="718"/>
                </a:lnTo>
                <a:lnTo>
                  <a:pt x="900" y="13"/>
                </a:lnTo>
                <a:lnTo>
                  <a:pt x="900" y="0"/>
                </a:lnTo>
                <a:lnTo>
                  <a:pt x="18465" y="0"/>
                </a:lnTo>
                <a:lnTo>
                  <a:pt x="18465" y="2846"/>
                </a:lnTo>
                <a:close/>
              </a:path>
            </a:pathLst>
          </a:custGeom>
          <a:solidFill>
            <a:schemeClr val="accent4"/>
          </a:solidFill>
          <a:ln>
            <a:noFill/>
          </a:ln>
        </p:spPr>
        <p:txBody>
          <a:bodyPr vert="horz" wrap="square" lIns="45712" tIns="22856" rIns="45712" bIns="22856" numCol="1" anchor="t" anchorCtr="0" compatLnSpc="1">
            <a:prstTxWarp prst="textNoShape">
              <a:avLst/>
            </a:prstTxWarp>
          </a:bodyPr>
          <a:lstStyle/>
          <a:p>
            <a:endParaRPr lang="ru-RU" sz="450"/>
          </a:p>
        </p:txBody>
      </p:sp>
      <p:sp>
        <p:nvSpPr>
          <p:cNvPr id="8" name="Freeform 12"/>
          <p:cNvSpPr>
            <a:spLocks/>
          </p:cNvSpPr>
          <p:nvPr/>
        </p:nvSpPr>
        <p:spPr bwMode="auto">
          <a:xfrm>
            <a:off x="144774" y="2307879"/>
            <a:ext cx="8520256" cy="739489"/>
          </a:xfrm>
          <a:custGeom>
            <a:avLst/>
            <a:gdLst>
              <a:gd name="T0" fmla="*/ 18470 w 18470"/>
              <a:gd name="T1" fmla="*/ 2823 h 2823"/>
              <a:gd name="T2" fmla="*/ 2749 w 18470"/>
              <a:gd name="T3" fmla="*/ 2823 h 2823"/>
              <a:gd name="T4" fmla="*/ 1857 w 18470"/>
              <a:gd name="T5" fmla="*/ 1410 h 2823"/>
              <a:gd name="T6" fmla="*/ 2762 w 18470"/>
              <a:gd name="T7" fmla="*/ 0 h 2823"/>
              <a:gd name="T8" fmla="*/ 2693 w 18470"/>
              <a:gd name="T9" fmla="*/ 0 h 2823"/>
              <a:gd name="T10" fmla="*/ 1799 w 18470"/>
              <a:gd name="T11" fmla="*/ 1394 h 2823"/>
              <a:gd name="T12" fmla="*/ 1788 w 18470"/>
              <a:gd name="T13" fmla="*/ 1411 h 2823"/>
              <a:gd name="T14" fmla="*/ 1799 w 18470"/>
              <a:gd name="T15" fmla="*/ 1425 h 2823"/>
              <a:gd name="T16" fmla="*/ 2679 w 18470"/>
              <a:gd name="T17" fmla="*/ 2823 h 2823"/>
              <a:gd name="T18" fmla="*/ 905 w 18470"/>
              <a:gd name="T19" fmla="*/ 2823 h 2823"/>
              <a:gd name="T20" fmla="*/ 905 w 18470"/>
              <a:gd name="T21" fmla="*/ 2820 h 2823"/>
              <a:gd name="T22" fmla="*/ 453 w 18470"/>
              <a:gd name="T23" fmla="*/ 2115 h 2823"/>
              <a:gd name="T24" fmla="*/ 0 w 18470"/>
              <a:gd name="T25" fmla="*/ 1410 h 2823"/>
              <a:gd name="T26" fmla="*/ 453 w 18470"/>
              <a:gd name="T27" fmla="*/ 704 h 2823"/>
              <a:gd name="T28" fmla="*/ 905 w 18470"/>
              <a:gd name="T29" fmla="*/ 0 h 2823"/>
              <a:gd name="T30" fmla="*/ 18470 w 18470"/>
              <a:gd name="T31" fmla="*/ 0 h 2823"/>
              <a:gd name="T32" fmla="*/ 18470 w 18470"/>
              <a:gd name="T33" fmla="*/ 2823 h 2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470" h="2823">
                <a:moveTo>
                  <a:pt x="18470" y="2823"/>
                </a:moveTo>
                <a:lnTo>
                  <a:pt x="2749" y="2823"/>
                </a:lnTo>
                <a:lnTo>
                  <a:pt x="1857" y="1410"/>
                </a:lnTo>
                <a:lnTo>
                  <a:pt x="2762" y="0"/>
                </a:lnTo>
                <a:lnTo>
                  <a:pt x="2693" y="0"/>
                </a:lnTo>
                <a:lnTo>
                  <a:pt x="1799" y="1394"/>
                </a:lnTo>
                <a:lnTo>
                  <a:pt x="1788" y="1411"/>
                </a:lnTo>
                <a:lnTo>
                  <a:pt x="1799" y="1425"/>
                </a:lnTo>
                <a:lnTo>
                  <a:pt x="2679" y="2823"/>
                </a:lnTo>
                <a:lnTo>
                  <a:pt x="905" y="2823"/>
                </a:lnTo>
                <a:lnTo>
                  <a:pt x="905" y="2820"/>
                </a:lnTo>
                <a:lnTo>
                  <a:pt x="453" y="2115"/>
                </a:lnTo>
                <a:lnTo>
                  <a:pt x="0" y="1410"/>
                </a:lnTo>
                <a:lnTo>
                  <a:pt x="453" y="704"/>
                </a:lnTo>
                <a:lnTo>
                  <a:pt x="905" y="0"/>
                </a:lnTo>
                <a:lnTo>
                  <a:pt x="18470" y="0"/>
                </a:lnTo>
                <a:lnTo>
                  <a:pt x="18470" y="2823"/>
                </a:lnTo>
                <a:close/>
              </a:path>
            </a:pathLst>
          </a:custGeom>
          <a:solidFill>
            <a:schemeClr val="accent1"/>
          </a:solidFill>
          <a:ln>
            <a:noFill/>
          </a:ln>
        </p:spPr>
        <p:txBody>
          <a:bodyPr vert="horz" wrap="square" lIns="45712" tIns="22856" rIns="45712" bIns="22856" numCol="1" anchor="t" anchorCtr="0" compatLnSpc="1">
            <a:prstTxWarp prst="textNoShape">
              <a:avLst/>
            </a:prstTxWarp>
          </a:bodyPr>
          <a:lstStyle/>
          <a:p>
            <a:endParaRPr lang="ru-RU" sz="450"/>
          </a:p>
        </p:txBody>
      </p:sp>
      <p:sp>
        <p:nvSpPr>
          <p:cNvPr id="9" name="TextBox 8"/>
          <p:cNvSpPr txBox="1"/>
          <p:nvPr/>
        </p:nvSpPr>
        <p:spPr>
          <a:xfrm>
            <a:off x="250621" y="2555015"/>
            <a:ext cx="865719" cy="292388"/>
          </a:xfrm>
          <a:prstGeom prst="rect">
            <a:avLst/>
          </a:prstGeom>
          <a:noFill/>
        </p:spPr>
        <p:txBody>
          <a:bodyPr wrap="square" rtlCol="0">
            <a:spAutoFit/>
          </a:bodyPr>
          <a:lstStyle/>
          <a:p>
            <a:pPr algn="ctr"/>
            <a:r>
              <a:rPr lang="ru-RU" sz="1300" b="1" dirty="0">
                <a:ea typeface="Roboto Black" panose="02000000000000000000" pitchFamily="2" charset="0"/>
                <a:cs typeface="Open Sans" panose="020B0606030504020204" pitchFamily="34" charset="0"/>
              </a:rPr>
              <a:t>1</a:t>
            </a:r>
          </a:p>
        </p:txBody>
      </p:sp>
      <p:sp>
        <p:nvSpPr>
          <p:cNvPr id="11" name="TextBox 10"/>
          <p:cNvSpPr txBox="1"/>
          <p:nvPr/>
        </p:nvSpPr>
        <p:spPr>
          <a:xfrm>
            <a:off x="250621" y="3485921"/>
            <a:ext cx="865719" cy="292388"/>
          </a:xfrm>
          <a:prstGeom prst="rect">
            <a:avLst/>
          </a:prstGeom>
          <a:noFill/>
        </p:spPr>
        <p:txBody>
          <a:bodyPr wrap="square" rtlCol="0">
            <a:spAutoFit/>
          </a:bodyPr>
          <a:lstStyle/>
          <a:p>
            <a:pPr algn="ctr"/>
            <a:r>
              <a:rPr lang="ru-RU" sz="1300" b="1" dirty="0">
                <a:solidFill>
                  <a:schemeClr val="bg2"/>
                </a:solidFill>
                <a:ea typeface="Roboto Black" panose="02000000000000000000" pitchFamily="2" charset="0"/>
                <a:cs typeface="Open Sans" panose="020B0606030504020204" pitchFamily="34" charset="0"/>
              </a:rPr>
              <a:t>2</a:t>
            </a:r>
          </a:p>
        </p:txBody>
      </p:sp>
      <p:sp>
        <p:nvSpPr>
          <p:cNvPr id="13" name="TextBox 12"/>
          <p:cNvSpPr txBox="1"/>
          <p:nvPr/>
        </p:nvSpPr>
        <p:spPr>
          <a:xfrm>
            <a:off x="384282" y="1138049"/>
            <a:ext cx="8176244" cy="954107"/>
          </a:xfrm>
          <a:prstGeom prst="rect">
            <a:avLst/>
          </a:prstGeom>
          <a:noFill/>
        </p:spPr>
        <p:txBody>
          <a:bodyPr wrap="square" rtlCol="0" anchor="ctr">
            <a:spAutoFit/>
          </a:bodyPr>
          <a:lstStyle/>
          <a:p>
            <a:pPr algn="just"/>
            <a:r>
              <a:rPr lang="ru-RU" b="1" dirty="0">
                <a:latin typeface="Calibri" panose="020F0502020204030204" pitchFamily="34" charset="0"/>
                <a:ea typeface="Arial" charset="0"/>
                <a:cs typeface="Arial" charset="0"/>
              </a:rPr>
              <a:t>Чөлөөт худалдааны бүсийн тухай Хэлэлцээрийн хүрээнд тарифын хөнгөлөлт авах зорилгоор барааны гарал үүсэл орныг баримтаар баталгаажуулах арга замуудыг ихээхэн хялбаршуулсан:</a:t>
            </a:r>
            <a:endParaRPr lang="ru-RU" sz="2000" b="1" dirty="0">
              <a:latin typeface="Calibri" panose="020F0502020204030204" pitchFamily="34" charset="0"/>
              <a:ea typeface="Arial" charset="0"/>
              <a:cs typeface="Arial" charset="0"/>
            </a:endParaRPr>
          </a:p>
        </p:txBody>
      </p:sp>
      <p:sp>
        <p:nvSpPr>
          <p:cNvPr id="14" name="TextBox 13"/>
          <p:cNvSpPr txBox="1"/>
          <p:nvPr/>
        </p:nvSpPr>
        <p:spPr>
          <a:xfrm>
            <a:off x="1619794" y="2459379"/>
            <a:ext cx="6940732" cy="461665"/>
          </a:xfrm>
          <a:prstGeom prst="rect">
            <a:avLst/>
          </a:prstGeom>
          <a:noFill/>
        </p:spPr>
        <p:txBody>
          <a:bodyPr wrap="square" rtlCol="0">
            <a:spAutoFit/>
          </a:bodyPr>
          <a:lstStyle/>
          <a:p>
            <a:pPr algn="just" defTabSz="179955"/>
            <a:r>
              <a:rPr lang="ru-RU" sz="1200" b="1" dirty="0">
                <a:ea typeface="Roboto Light" panose="02000000000000000000" pitchFamily="2" charset="0"/>
                <a:cs typeface="Open Sans Light" panose="020B0306030504020204" pitchFamily="34" charset="0"/>
              </a:rPr>
              <a:t>Бага үнийн дүнтэй (200 еврогоос доош) барааны багцад гэрчилгээний оронд барааны гарал үүслийн мэдүүлгийг ашиглах боломжтой болгосон;</a:t>
            </a:r>
            <a:endParaRPr lang="ru-RU" sz="1200" b="1" spc="-75" dirty="0">
              <a:ea typeface="Roboto Light" panose="02000000000000000000" pitchFamily="2" charset="0"/>
              <a:cs typeface="Open Sans Light" panose="020B0306030504020204" pitchFamily="34" charset="0"/>
            </a:endParaRPr>
          </a:p>
        </p:txBody>
      </p:sp>
      <p:sp>
        <p:nvSpPr>
          <p:cNvPr id="17" name="TextBox 16"/>
          <p:cNvSpPr txBox="1"/>
          <p:nvPr/>
        </p:nvSpPr>
        <p:spPr>
          <a:xfrm>
            <a:off x="1541986" y="3216617"/>
            <a:ext cx="7123043" cy="830997"/>
          </a:xfrm>
          <a:prstGeom prst="rect">
            <a:avLst/>
          </a:prstGeom>
          <a:noFill/>
        </p:spPr>
        <p:txBody>
          <a:bodyPr wrap="square" rtlCol="0">
            <a:spAutoFit/>
          </a:bodyPr>
          <a:lstStyle/>
          <a:p>
            <a:pPr algn="just" defTabSz="179955"/>
            <a:r>
              <a:rPr lang="ru-RU" sz="1200" b="1" dirty="0">
                <a:solidFill>
                  <a:schemeClr val="bg1"/>
                </a:solidFill>
                <a:ea typeface="Roboto Light" panose="02000000000000000000" pitchFamily="2" charset="0"/>
                <a:cs typeface="Open Sans Light" panose="020B0306030504020204" pitchFamily="34" charset="0"/>
              </a:rPr>
              <a:t>Олгосон барааны гарал үүслийн гэрчилгээний цахим мэдээллийн санг нэвтрүүлэхээр заасан бөгөөд тэдгээрийг ашиглах нь гаалийн байгууллагад барааны гарал үүслийн гэрчилгээний хуулбарыг (цаасан буюу цахим) гаргаж өгөх боломжийг олгоно (одоогийн байдлаар зөвхөн эх хувийг ашигладаг);</a:t>
            </a:r>
            <a:endParaRPr lang="ru-RU" sz="1200" b="1" spc="-75" dirty="0">
              <a:solidFill>
                <a:schemeClr val="bg1"/>
              </a:solidFill>
              <a:ea typeface="Roboto Light" panose="02000000000000000000" pitchFamily="2" charset="0"/>
              <a:cs typeface="Open Sans Light" panose="020B0306030504020204" pitchFamily="34" charset="0"/>
            </a:endParaRPr>
          </a:p>
        </p:txBody>
      </p:sp>
      <p:sp>
        <p:nvSpPr>
          <p:cNvPr id="79" name="Freeform 12"/>
          <p:cNvSpPr>
            <a:spLocks/>
          </p:cNvSpPr>
          <p:nvPr/>
        </p:nvSpPr>
        <p:spPr bwMode="auto">
          <a:xfrm>
            <a:off x="144773" y="4228119"/>
            <a:ext cx="8520256" cy="739489"/>
          </a:xfrm>
          <a:custGeom>
            <a:avLst/>
            <a:gdLst>
              <a:gd name="T0" fmla="*/ 18470 w 18470"/>
              <a:gd name="T1" fmla="*/ 2823 h 2823"/>
              <a:gd name="T2" fmla="*/ 2749 w 18470"/>
              <a:gd name="T3" fmla="*/ 2823 h 2823"/>
              <a:gd name="T4" fmla="*/ 1857 w 18470"/>
              <a:gd name="T5" fmla="*/ 1410 h 2823"/>
              <a:gd name="T6" fmla="*/ 2762 w 18470"/>
              <a:gd name="T7" fmla="*/ 0 h 2823"/>
              <a:gd name="T8" fmla="*/ 2693 w 18470"/>
              <a:gd name="T9" fmla="*/ 0 h 2823"/>
              <a:gd name="T10" fmla="*/ 1799 w 18470"/>
              <a:gd name="T11" fmla="*/ 1394 h 2823"/>
              <a:gd name="T12" fmla="*/ 1788 w 18470"/>
              <a:gd name="T13" fmla="*/ 1411 h 2823"/>
              <a:gd name="T14" fmla="*/ 1799 w 18470"/>
              <a:gd name="T15" fmla="*/ 1425 h 2823"/>
              <a:gd name="T16" fmla="*/ 2679 w 18470"/>
              <a:gd name="T17" fmla="*/ 2823 h 2823"/>
              <a:gd name="T18" fmla="*/ 905 w 18470"/>
              <a:gd name="T19" fmla="*/ 2823 h 2823"/>
              <a:gd name="T20" fmla="*/ 905 w 18470"/>
              <a:gd name="T21" fmla="*/ 2820 h 2823"/>
              <a:gd name="T22" fmla="*/ 453 w 18470"/>
              <a:gd name="T23" fmla="*/ 2115 h 2823"/>
              <a:gd name="T24" fmla="*/ 0 w 18470"/>
              <a:gd name="T25" fmla="*/ 1410 h 2823"/>
              <a:gd name="T26" fmla="*/ 453 w 18470"/>
              <a:gd name="T27" fmla="*/ 704 h 2823"/>
              <a:gd name="T28" fmla="*/ 905 w 18470"/>
              <a:gd name="T29" fmla="*/ 0 h 2823"/>
              <a:gd name="T30" fmla="*/ 18470 w 18470"/>
              <a:gd name="T31" fmla="*/ 0 h 2823"/>
              <a:gd name="T32" fmla="*/ 18470 w 18470"/>
              <a:gd name="T33" fmla="*/ 2823 h 2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470" h="2823">
                <a:moveTo>
                  <a:pt x="18470" y="2823"/>
                </a:moveTo>
                <a:lnTo>
                  <a:pt x="2749" y="2823"/>
                </a:lnTo>
                <a:lnTo>
                  <a:pt x="1857" y="1410"/>
                </a:lnTo>
                <a:lnTo>
                  <a:pt x="2762" y="0"/>
                </a:lnTo>
                <a:lnTo>
                  <a:pt x="2693" y="0"/>
                </a:lnTo>
                <a:lnTo>
                  <a:pt x="1799" y="1394"/>
                </a:lnTo>
                <a:lnTo>
                  <a:pt x="1788" y="1411"/>
                </a:lnTo>
                <a:lnTo>
                  <a:pt x="1799" y="1425"/>
                </a:lnTo>
                <a:lnTo>
                  <a:pt x="2679" y="2823"/>
                </a:lnTo>
                <a:lnTo>
                  <a:pt x="905" y="2823"/>
                </a:lnTo>
                <a:lnTo>
                  <a:pt x="905" y="2820"/>
                </a:lnTo>
                <a:lnTo>
                  <a:pt x="453" y="2115"/>
                </a:lnTo>
                <a:lnTo>
                  <a:pt x="0" y="1410"/>
                </a:lnTo>
                <a:lnTo>
                  <a:pt x="453" y="704"/>
                </a:lnTo>
                <a:lnTo>
                  <a:pt x="905" y="0"/>
                </a:lnTo>
                <a:lnTo>
                  <a:pt x="18470" y="0"/>
                </a:lnTo>
                <a:lnTo>
                  <a:pt x="18470" y="2823"/>
                </a:lnTo>
                <a:close/>
              </a:path>
            </a:pathLst>
          </a:custGeom>
          <a:solidFill>
            <a:schemeClr val="accent1"/>
          </a:solidFill>
          <a:ln>
            <a:noFill/>
          </a:ln>
        </p:spPr>
        <p:txBody>
          <a:bodyPr vert="horz" wrap="square" lIns="45712" tIns="22856" rIns="45712" bIns="22856" numCol="1" anchor="t" anchorCtr="0" compatLnSpc="1">
            <a:prstTxWarp prst="textNoShape">
              <a:avLst/>
            </a:prstTxWarp>
          </a:bodyPr>
          <a:lstStyle/>
          <a:p>
            <a:endParaRPr lang="ru-RU" sz="450"/>
          </a:p>
        </p:txBody>
      </p:sp>
      <p:sp>
        <p:nvSpPr>
          <p:cNvPr id="80" name="TextBox 79"/>
          <p:cNvSpPr txBox="1"/>
          <p:nvPr/>
        </p:nvSpPr>
        <p:spPr>
          <a:xfrm>
            <a:off x="250620" y="4475255"/>
            <a:ext cx="865719" cy="292388"/>
          </a:xfrm>
          <a:prstGeom prst="rect">
            <a:avLst/>
          </a:prstGeom>
          <a:noFill/>
        </p:spPr>
        <p:txBody>
          <a:bodyPr wrap="square" rtlCol="0">
            <a:spAutoFit/>
          </a:bodyPr>
          <a:lstStyle/>
          <a:p>
            <a:pPr algn="ctr"/>
            <a:r>
              <a:rPr lang="ru-RU" sz="1300" b="1" dirty="0">
                <a:ea typeface="Roboto Black" panose="02000000000000000000" pitchFamily="2" charset="0"/>
                <a:cs typeface="Open Sans" panose="020B0606030504020204" pitchFamily="34" charset="0"/>
              </a:rPr>
              <a:t>3</a:t>
            </a:r>
          </a:p>
        </p:txBody>
      </p:sp>
      <p:sp>
        <p:nvSpPr>
          <p:cNvPr id="81" name="TextBox 80"/>
          <p:cNvSpPr txBox="1"/>
          <p:nvPr/>
        </p:nvSpPr>
        <p:spPr>
          <a:xfrm>
            <a:off x="1541986" y="4390616"/>
            <a:ext cx="7018539" cy="461665"/>
          </a:xfrm>
          <a:prstGeom prst="rect">
            <a:avLst/>
          </a:prstGeom>
          <a:noFill/>
        </p:spPr>
        <p:txBody>
          <a:bodyPr wrap="square" rtlCol="0">
            <a:spAutoFit/>
          </a:bodyPr>
          <a:lstStyle/>
          <a:p>
            <a:pPr algn="just" defTabSz="179955"/>
            <a:r>
              <a:rPr lang="ru-RU" sz="1200" b="1" dirty="0">
                <a:ea typeface="Roboto Light" panose="02000000000000000000" pitchFamily="2" charset="0"/>
                <a:cs typeface="Open Sans Light" panose="020B0306030504020204" pitchFamily="34" charset="0"/>
              </a:rPr>
              <a:t>Барааны гарал үүслийн гэрчилгээг зөвхөн цахим хэлбэрээр олгох бүрэн шилжилт хийхийг зөвшөөрсөн;</a:t>
            </a:r>
          </a:p>
        </p:txBody>
      </p:sp>
      <p:sp>
        <p:nvSpPr>
          <p:cNvPr id="82" name="Freeform 11"/>
          <p:cNvSpPr>
            <a:spLocks/>
          </p:cNvSpPr>
          <p:nvPr/>
        </p:nvSpPr>
        <p:spPr bwMode="auto">
          <a:xfrm>
            <a:off x="144773" y="5136856"/>
            <a:ext cx="8520256" cy="885147"/>
          </a:xfrm>
          <a:custGeom>
            <a:avLst/>
            <a:gdLst>
              <a:gd name="T0" fmla="*/ 18465 w 18465"/>
              <a:gd name="T1" fmla="*/ 2846 h 2846"/>
              <a:gd name="T2" fmla="*/ 2759 w 18465"/>
              <a:gd name="T3" fmla="*/ 2846 h 2846"/>
              <a:gd name="T4" fmla="*/ 1852 w 18465"/>
              <a:gd name="T5" fmla="*/ 1410 h 2846"/>
              <a:gd name="T6" fmla="*/ 2757 w 18465"/>
              <a:gd name="T7" fmla="*/ 0 h 2846"/>
              <a:gd name="T8" fmla="*/ 2688 w 18465"/>
              <a:gd name="T9" fmla="*/ 0 h 2846"/>
              <a:gd name="T10" fmla="*/ 1794 w 18465"/>
              <a:gd name="T11" fmla="*/ 1394 h 2846"/>
              <a:gd name="T12" fmla="*/ 1783 w 18465"/>
              <a:gd name="T13" fmla="*/ 1412 h 2846"/>
              <a:gd name="T14" fmla="*/ 1794 w 18465"/>
              <a:gd name="T15" fmla="*/ 1425 h 2846"/>
              <a:gd name="T16" fmla="*/ 2689 w 18465"/>
              <a:gd name="T17" fmla="*/ 2846 h 2846"/>
              <a:gd name="T18" fmla="*/ 900 w 18465"/>
              <a:gd name="T19" fmla="*/ 2846 h 2846"/>
              <a:gd name="T20" fmla="*/ 900 w 18465"/>
              <a:gd name="T21" fmla="*/ 2821 h 2846"/>
              <a:gd name="T22" fmla="*/ 448 w 18465"/>
              <a:gd name="T23" fmla="*/ 2115 h 2846"/>
              <a:gd name="T24" fmla="*/ 0 w 18465"/>
              <a:gd name="T25" fmla="*/ 1417 h 2846"/>
              <a:gd name="T26" fmla="*/ 448 w 18465"/>
              <a:gd name="T27" fmla="*/ 718 h 2846"/>
              <a:gd name="T28" fmla="*/ 900 w 18465"/>
              <a:gd name="T29" fmla="*/ 13 h 2846"/>
              <a:gd name="T30" fmla="*/ 900 w 18465"/>
              <a:gd name="T31" fmla="*/ 0 h 2846"/>
              <a:gd name="T32" fmla="*/ 18465 w 18465"/>
              <a:gd name="T33" fmla="*/ 0 h 2846"/>
              <a:gd name="T34" fmla="*/ 18465 w 18465"/>
              <a:gd name="T35" fmla="*/ 2846 h 2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465" h="2846">
                <a:moveTo>
                  <a:pt x="18465" y="2846"/>
                </a:moveTo>
                <a:lnTo>
                  <a:pt x="2759" y="2846"/>
                </a:lnTo>
                <a:lnTo>
                  <a:pt x="1852" y="1410"/>
                </a:lnTo>
                <a:lnTo>
                  <a:pt x="2757" y="0"/>
                </a:lnTo>
                <a:lnTo>
                  <a:pt x="2688" y="0"/>
                </a:lnTo>
                <a:lnTo>
                  <a:pt x="1794" y="1394"/>
                </a:lnTo>
                <a:lnTo>
                  <a:pt x="1783" y="1412"/>
                </a:lnTo>
                <a:lnTo>
                  <a:pt x="1794" y="1425"/>
                </a:lnTo>
                <a:lnTo>
                  <a:pt x="2689" y="2846"/>
                </a:lnTo>
                <a:lnTo>
                  <a:pt x="900" y="2846"/>
                </a:lnTo>
                <a:lnTo>
                  <a:pt x="900" y="2821"/>
                </a:lnTo>
                <a:lnTo>
                  <a:pt x="448" y="2115"/>
                </a:lnTo>
                <a:lnTo>
                  <a:pt x="0" y="1417"/>
                </a:lnTo>
                <a:lnTo>
                  <a:pt x="448" y="718"/>
                </a:lnTo>
                <a:lnTo>
                  <a:pt x="900" y="13"/>
                </a:lnTo>
                <a:lnTo>
                  <a:pt x="900" y="0"/>
                </a:lnTo>
                <a:lnTo>
                  <a:pt x="18465" y="0"/>
                </a:lnTo>
                <a:lnTo>
                  <a:pt x="18465" y="2846"/>
                </a:lnTo>
                <a:close/>
              </a:path>
            </a:pathLst>
          </a:custGeom>
          <a:solidFill>
            <a:schemeClr val="accent4"/>
          </a:solidFill>
          <a:ln>
            <a:noFill/>
          </a:ln>
        </p:spPr>
        <p:txBody>
          <a:bodyPr vert="horz" wrap="square" lIns="45712" tIns="22856" rIns="45712" bIns="22856" numCol="1" anchor="t" anchorCtr="0" compatLnSpc="1">
            <a:prstTxWarp prst="textNoShape">
              <a:avLst/>
            </a:prstTxWarp>
          </a:bodyPr>
          <a:lstStyle/>
          <a:p>
            <a:endParaRPr lang="ru-RU" sz="450"/>
          </a:p>
        </p:txBody>
      </p:sp>
      <p:sp>
        <p:nvSpPr>
          <p:cNvPr id="83" name="TextBox 82"/>
          <p:cNvSpPr txBox="1"/>
          <p:nvPr/>
        </p:nvSpPr>
        <p:spPr>
          <a:xfrm>
            <a:off x="250619" y="5433235"/>
            <a:ext cx="865719" cy="292388"/>
          </a:xfrm>
          <a:prstGeom prst="rect">
            <a:avLst/>
          </a:prstGeom>
          <a:noFill/>
        </p:spPr>
        <p:txBody>
          <a:bodyPr wrap="square" rtlCol="0">
            <a:spAutoFit/>
          </a:bodyPr>
          <a:lstStyle/>
          <a:p>
            <a:pPr algn="ctr"/>
            <a:r>
              <a:rPr lang="ru-RU" sz="1300" b="1" dirty="0">
                <a:solidFill>
                  <a:schemeClr val="bg2"/>
                </a:solidFill>
                <a:ea typeface="Roboto Black" panose="02000000000000000000" pitchFamily="2" charset="0"/>
                <a:cs typeface="Open Sans" panose="020B0606030504020204" pitchFamily="34" charset="0"/>
              </a:rPr>
              <a:t>4</a:t>
            </a:r>
          </a:p>
        </p:txBody>
      </p:sp>
      <p:sp>
        <p:nvSpPr>
          <p:cNvPr id="84" name="TextBox 83"/>
          <p:cNvSpPr txBox="1"/>
          <p:nvPr/>
        </p:nvSpPr>
        <p:spPr>
          <a:xfrm>
            <a:off x="1481026" y="5140216"/>
            <a:ext cx="7079500" cy="830997"/>
          </a:xfrm>
          <a:prstGeom prst="rect">
            <a:avLst/>
          </a:prstGeom>
          <a:noFill/>
        </p:spPr>
        <p:txBody>
          <a:bodyPr wrap="square" rtlCol="0">
            <a:spAutoFit/>
          </a:bodyPr>
          <a:lstStyle/>
          <a:p>
            <a:pPr algn="just"/>
            <a:r>
              <a:rPr lang="ru-RU" sz="1200" b="1" dirty="0">
                <a:solidFill>
                  <a:schemeClr val="bg1"/>
                </a:solidFill>
                <a:ea typeface="Roboto Light" panose="02000000000000000000" pitchFamily="2" charset="0"/>
                <a:cs typeface="Open Sans Light" panose="020B0306030504020204" pitchFamily="34" charset="0"/>
              </a:rPr>
              <a:t>Барааны гарал үүслийн цахим баталгаажуулалтын системийг боловсруулж, нэвтрүүлэх эрмэлзлийг баталгаажуулсан бөгөөд энэ нь гаалийн байгууллагад барааны гарал үүслийн гэрчилгээг гаргаж өгөхгүй байх, зөвхөн гаалийн мэдүүлэгт холбогдох мэдээллийг заах боломжийг олгоно.</a:t>
            </a:r>
          </a:p>
        </p:txBody>
      </p:sp>
    </p:spTree>
    <p:extLst>
      <p:ext uri="{BB962C8B-B14F-4D97-AF65-F5344CB8AC3E}">
        <p14:creationId xmlns:p14="http://schemas.microsoft.com/office/powerpoint/2010/main" val="288085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493FBC-A831-4D33-89B3-14805E68C23A}"/>
              </a:ext>
            </a:extLst>
          </p:cNvPr>
          <p:cNvSpPr>
            <a:spLocks noGrp="1"/>
          </p:cNvSpPr>
          <p:nvPr>
            <p:ph type="title"/>
          </p:nvPr>
        </p:nvSpPr>
        <p:spPr>
          <a:xfrm>
            <a:off x="197593" y="0"/>
            <a:ext cx="6902269" cy="872061"/>
          </a:xfrm>
        </p:spPr>
        <p:txBody>
          <a:bodyPr/>
          <a:lstStyle/>
          <a:p>
            <a:r>
              <a:rPr lang="ru-RU" dirty="0"/>
              <a:t>ЕЭЗХ-ны БНТА-ын дагуу барааг ангилах</a:t>
            </a:r>
          </a:p>
        </p:txBody>
      </p:sp>
      <p:sp>
        <p:nvSpPr>
          <p:cNvPr id="4" name="Номер слайда 3">
            <a:extLst>
              <a:ext uri="{FF2B5EF4-FFF2-40B4-BE49-F238E27FC236}">
                <a16:creationId xmlns:a16="http://schemas.microsoft.com/office/drawing/2014/main" id="{E20A012F-0EBF-4A9B-92E2-5786793824D0}"/>
              </a:ext>
            </a:extLst>
          </p:cNvPr>
          <p:cNvSpPr>
            <a:spLocks noGrp="1"/>
          </p:cNvSpPr>
          <p:nvPr>
            <p:ph type="sldNum" sz="quarter" idx="11"/>
          </p:nvPr>
        </p:nvSpPr>
        <p:spPr/>
        <p:txBody>
          <a:bodyPr/>
          <a:lstStyle/>
          <a:p>
            <a:fld id="{26E6542A-CDDE-0A4D-9BEA-1CDB85DF59E6}" type="slidenum">
              <a:rPr lang="en-US" smtClean="0"/>
              <a:pPr/>
              <a:t>8</a:t>
            </a:fld>
            <a:endParaRPr lang="en-US" dirty="0"/>
          </a:p>
        </p:txBody>
      </p:sp>
      <p:sp>
        <p:nvSpPr>
          <p:cNvPr id="22" name="Freeform 12"/>
          <p:cNvSpPr>
            <a:spLocks/>
          </p:cNvSpPr>
          <p:nvPr/>
        </p:nvSpPr>
        <p:spPr bwMode="auto">
          <a:xfrm>
            <a:off x="528750" y="1578991"/>
            <a:ext cx="8018459" cy="577971"/>
          </a:xfrm>
          <a:custGeom>
            <a:avLst/>
            <a:gdLst>
              <a:gd name="T0" fmla="*/ 18470 w 18470"/>
              <a:gd name="T1" fmla="*/ 2823 h 2823"/>
              <a:gd name="T2" fmla="*/ 2749 w 18470"/>
              <a:gd name="T3" fmla="*/ 2823 h 2823"/>
              <a:gd name="T4" fmla="*/ 1857 w 18470"/>
              <a:gd name="T5" fmla="*/ 1410 h 2823"/>
              <a:gd name="T6" fmla="*/ 2762 w 18470"/>
              <a:gd name="T7" fmla="*/ 0 h 2823"/>
              <a:gd name="T8" fmla="*/ 2693 w 18470"/>
              <a:gd name="T9" fmla="*/ 0 h 2823"/>
              <a:gd name="T10" fmla="*/ 1799 w 18470"/>
              <a:gd name="T11" fmla="*/ 1394 h 2823"/>
              <a:gd name="T12" fmla="*/ 1788 w 18470"/>
              <a:gd name="T13" fmla="*/ 1411 h 2823"/>
              <a:gd name="T14" fmla="*/ 1799 w 18470"/>
              <a:gd name="T15" fmla="*/ 1425 h 2823"/>
              <a:gd name="T16" fmla="*/ 2679 w 18470"/>
              <a:gd name="T17" fmla="*/ 2823 h 2823"/>
              <a:gd name="T18" fmla="*/ 905 w 18470"/>
              <a:gd name="T19" fmla="*/ 2823 h 2823"/>
              <a:gd name="T20" fmla="*/ 905 w 18470"/>
              <a:gd name="T21" fmla="*/ 2820 h 2823"/>
              <a:gd name="T22" fmla="*/ 453 w 18470"/>
              <a:gd name="T23" fmla="*/ 2115 h 2823"/>
              <a:gd name="T24" fmla="*/ 0 w 18470"/>
              <a:gd name="T25" fmla="*/ 1410 h 2823"/>
              <a:gd name="T26" fmla="*/ 453 w 18470"/>
              <a:gd name="T27" fmla="*/ 704 h 2823"/>
              <a:gd name="T28" fmla="*/ 905 w 18470"/>
              <a:gd name="T29" fmla="*/ 0 h 2823"/>
              <a:gd name="T30" fmla="*/ 18470 w 18470"/>
              <a:gd name="T31" fmla="*/ 0 h 2823"/>
              <a:gd name="T32" fmla="*/ 18470 w 18470"/>
              <a:gd name="T33" fmla="*/ 2823 h 2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470" h="2823">
                <a:moveTo>
                  <a:pt x="18470" y="2823"/>
                </a:moveTo>
                <a:lnTo>
                  <a:pt x="2749" y="2823"/>
                </a:lnTo>
                <a:lnTo>
                  <a:pt x="1857" y="1410"/>
                </a:lnTo>
                <a:lnTo>
                  <a:pt x="2762" y="0"/>
                </a:lnTo>
                <a:lnTo>
                  <a:pt x="2693" y="0"/>
                </a:lnTo>
                <a:lnTo>
                  <a:pt x="1799" y="1394"/>
                </a:lnTo>
                <a:lnTo>
                  <a:pt x="1788" y="1411"/>
                </a:lnTo>
                <a:lnTo>
                  <a:pt x="1799" y="1425"/>
                </a:lnTo>
                <a:lnTo>
                  <a:pt x="2679" y="2823"/>
                </a:lnTo>
                <a:lnTo>
                  <a:pt x="905" y="2823"/>
                </a:lnTo>
                <a:lnTo>
                  <a:pt x="905" y="2820"/>
                </a:lnTo>
                <a:lnTo>
                  <a:pt x="453" y="2115"/>
                </a:lnTo>
                <a:lnTo>
                  <a:pt x="0" y="1410"/>
                </a:lnTo>
                <a:lnTo>
                  <a:pt x="453" y="704"/>
                </a:lnTo>
                <a:lnTo>
                  <a:pt x="905" y="0"/>
                </a:lnTo>
                <a:lnTo>
                  <a:pt x="18470" y="0"/>
                </a:lnTo>
                <a:lnTo>
                  <a:pt x="18470" y="2823"/>
                </a:lnTo>
                <a:close/>
              </a:path>
            </a:pathLst>
          </a:custGeom>
          <a:solidFill>
            <a:schemeClr val="accent1"/>
          </a:solidFill>
          <a:ln>
            <a:noFill/>
          </a:ln>
        </p:spPr>
        <p:txBody>
          <a:bodyPr vert="horz" wrap="square" lIns="45712" tIns="22856" rIns="45712" bIns="22856" numCol="1" anchor="t" anchorCtr="0" compatLnSpc="1">
            <a:prstTxWarp prst="textNoShape">
              <a:avLst/>
            </a:prstTxWarp>
          </a:bodyPr>
          <a:lstStyle/>
          <a:p>
            <a:endParaRPr lang="ru-RU" sz="450"/>
          </a:p>
        </p:txBody>
      </p:sp>
      <p:sp>
        <p:nvSpPr>
          <p:cNvPr id="24" name="TextBox 23"/>
          <p:cNvSpPr txBox="1"/>
          <p:nvPr/>
        </p:nvSpPr>
        <p:spPr>
          <a:xfrm>
            <a:off x="1707217" y="1703880"/>
            <a:ext cx="6839991" cy="338554"/>
          </a:xfrm>
          <a:prstGeom prst="rect">
            <a:avLst/>
          </a:prstGeom>
          <a:noFill/>
        </p:spPr>
        <p:txBody>
          <a:bodyPr wrap="square" rtlCol="0">
            <a:spAutoFit/>
          </a:bodyPr>
          <a:lstStyle/>
          <a:p>
            <a:pPr algn="just" defTabSz="179955"/>
            <a:r>
              <a:rPr lang="ru-RU" sz="1600" b="1" dirty="0">
                <a:ea typeface="Roboto Light" panose="02000000000000000000" pitchFamily="2" charset="0"/>
                <a:cs typeface="Open Sans Light" panose="020B0306030504020204" pitchFamily="34" charset="0"/>
              </a:rPr>
              <a:t>Мэдүүлэгч ЕЭЗХ-ны БНТА-ын код буруу мэдүүлэх шалтгаанууд</a:t>
            </a:r>
            <a:endParaRPr lang="ru-RU" sz="1600" b="1" spc="-75" dirty="0">
              <a:ea typeface="Roboto Light" panose="02000000000000000000" pitchFamily="2" charset="0"/>
              <a:cs typeface="Open Sans Light" panose="020B0306030504020204" pitchFamily="34" charset="0"/>
            </a:endParaRPr>
          </a:p>
        </p:txBody>
      </p:sp>
      <p:sp>
        <p:nvSpPr>
          <p:cNvPr id="25" name="TextBox 24"/>
          <p:cNvSpPr txBox="1"/>
          <p:nvPr/>
        </p:nvSpPr>
        <p:spPr>
          <a:xfrm>
            <a:off x="1868091" y="2270992"/>
            <a:ext cx="6562690" cy="1077218"/>
          </a:xfrm>
          <a:prstGeom prst="rect">
            <a:avLst/>
          </a:prstGeom>
          <a:noFill/>
        </p:spPr>
        <p:txBody>
          <a:bodyPr wrap="square" rtlCol="0">
            <a:spAutoFit/>
          </a:bodyPr>
          <a:lstStyle/>
          <a:p>
            <a:pPr marL="285750" indent="-285750" algn="just" defTabSz="179955">
              <a:buFontTx/>
              <a:buChar char="-"/>
            </a:pPr>
            <a:r>
              <a:rPr lang="ru-RU" sz="1600" spc="-75" dirty="0">
                <a:ea typeface="Roboto Light" panose="02000000000000000000" pitchFamily="2" charset="0"/>
                <a:cs typeface="Open Sans Light" panose="020B0306030504020204" pitchFamily="34" charset="0"/>
              </a:rPr>
              <a:t>БНТА-г тайлбарлах Үндсэн дүрмийг буруу хэрэглэсэн;</a:t>
            </a:r>
          </a:p>
          <a:p>
            <a:pPr marL="285750" indent="-285750" algn="just" defTabSz="179955">
              <a:buFontTx/>
              <a:buChar char="-"/>
            </a:pPr>
            <a:r>
              <a:rPr lang="ru-RU" sz="1600" spc="-75" dirty="0">
                <a:ea typeface="Roboto Light" panose="02000000000000000000" pitchFamily="2" charset="0"/>
                <a:cs typeface="Open Sans Light" panose="020B0306030504020204" pitchFamily="34" charset="0"/>
              </a:rPr>
              <a:t>барааны шинж чанар, онцлогийн талаар бүрэн, үнэн зөв мэдээлэл байхгүй;</a:t>
            </a:r>
          </a:p>
          <a:p>
            <a:pPr marL="285750" indent="-285750" algn="just" defTabSz="179955">
              <a:buFontTx/>
              <a:buChar char="-"/>
            </a:pPr>
            <a:r>
              <a:rPr lang="ru-RU" sz="1600" spc="-75" dirty="0">
                <a:ea typeface="Roboto Light" panose="02000000000000000000" pitchFamily="2" charset="0"/>
                <a:cs typeface="Open Sans Light" panose="020B0306030504020204" pitchFamily="34" charset="0"/>
              </a:rPr>
              <a:t>барааны ангиллын шинж тэмдгийг буруу тодорхойлсон</a:t>
            </a:r>
          </a:p>
        </p:txBody>
      </p:sp>
      <p:grpSp>
        <p:nvGrpSpPr>
          <p:cNvPr id="26" name="Рисунок 721">
            <a:extLst>
              <a:ext uri="{FF2B5EF4-FFF2-40B4-BE49-F238E27FC236}">
                <a16:creationId xmlns:a16="http://schemas.microsoft.com/office/drawing/2014/main" id="{AB59AA20-3612-FA4D-9711-7E12ACD7EAB4}"/>
              </a:ext>
            </a:extLst>
          </p:cNvPr>
          <p:cNvGrpSpPr/>
          <p:nvPr/>
        </p:nvGrpSpPr>
        <p:grpSpPr>
          <a:xfrm>
            <a:off x="1043498" y="2522285"/>
            <a:ext cx="485048" cy="633387"/>
            <a:chOff x="5212079" y="2274760"/>
            <a:chExt cx="1767839" cy="2308478"/>
          </a:xfrm>
        </p:grpSpPr>
        <p:sp>
          <p:nvSpPr>
            <p:cNvPr id="27" name="Полилиния 26">
              <a:extLst>
                <a:ext uri="{FF2B5EF4-FFF2-40B4-BE49-F238E27FC236}">
                  <a16:creationId xmlns:a16="http://schemas.microsoft.com/office/drawing/2014/main" id="{97C1AB6C-E112-884C-AC24-CE6B6C8F4F13}"/>
                </a:ext>
              </a:extLst>
            </p:cNvPr>
            <p:cNvSpPr/>
            <p:nvPr/>
          </p:nvSpPr>
          <p:spPr>
            <a:xfrm>
              <a:off x="5464397" y="3287649"/>
              <a:ext cx="92297" cy="92297"/>
            </a:xfrm>
            <a:custGeom>
              <a:avLst/>
              <a:gdLst>
                <a:gd name="connsiteX0" fmla="*/ 0 w 92297"/>
                <a:gd name="connsiteY0" fmla="*/ 0 h 92297"/>
                <a:gd name="connsiteX1" fmla="*/ 92297 w 92297"/>
                <a:gd name="connsiteY1" fmla="*/ 0 h 92297"/>
                <a:gd name="connsiteX2" fmla="*/ 92297 w 92297"/>
                <a:gd name="connsiteY2" fmla="*/ 92297 h 92297"/>
                <a:gd name="connsiteX3" fmla="*/ 0 w 92297"/>
                <a:gd name="connsiteY3" fmla="*/ 92297 h 92297"/>
              </a:gdLst>
              <a:ahLst/>
              <a:cxnLst>
                <a:cxn ang="0">
                  <a:pos x="connsiteX0" y="connsiteY0"/>
                </a:cxn>
                <a:cxn ang="0">
                  <a:pos x="connsiteX1" y="connsiteY1"/>
                </a:cxn>
                <a:cxn ang="0">
                  <a:pos x="connsiteX2" y="connsiteY2"/>
                </a:cxn>
                <a:cxn ang="0">
                  <a:pos x="connsiteX3" y="connsiteY3"/>
                </a:cxn>
              </a:cxnLst>
              <a:rect l="l" t="t" r="r" b="b"/>
              <a:pathLst>
                <a:path w="92297" h="92297">
                  <a:moveTo>
                    <a:pt x="0" y="0"/>
                  </a:moveTo>
                  <a:lnTo>
                    <a:pt x="92297" y="0"/>
                  </a:lnTo>
                  <a:lnTo>
                    <a:pt x="92297" y="92297"/>
                  </a:lnTo>
                  <a:lnTo>
                    <a:pt x="0" y="92297"/>
                  </a:lnTo>
                  <a:close/>
                </a:path>
              </a:pathLst>
            </a:custGeom>
            <a:solidFill>
              <a:srgbClr val="FFFFFF"/>
            </a:solidFill>
            <a:ln w="9525" cap="flat">
              <a:no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28" name="Полилиния 27">
              <a:extLst>
                <a:ext uri="{FF2B5EF4-FFF2-40B4-BE49-F238E27FC236}">
                  <a16:creationId xmlns:a16="http://schemas.microsoft.com/office/drawing/2014/main" id="{F5077A11-65D5-4143-B5DB-3DCF4AE0CD4E}"/>
                </a:ext>
              </a:extLst>
            </p:cNvPr>
            <p:cNvSpPr/>
            <p:nvPr/>
          </p:nvSpPr>
          <p:spPr>
            <a:xfrm>
              <a:off x="5464397" y="3076670"/>
              <a:ext cx="92297" cy="92297"/>
            </a:xfrm>
            <a:custGeom>
              <a:avLst/>
              <a:gdLst>
                <a:gd name="connsiteX0" fmla="*/ 0 w 92297"/>
                <a:gd name="connsiteY0" fmla="*/ 0 h 92297"/>
                <a:gd name="connsiteX1" fmla="*/ 92297 w 92297"/>
                <a:gd name="connsiteY1" fmla="*/ 0 h 92297"/>
                <a:gd name="connsiteX2" fmla="*/ 92297 w 92297"/>
                <a:gd name="connsiteY2" fmla="*/ 92297 h 92297"/>
                <a:gd name="connsiteX3" fmla="*/ 0 w 92297"/>
                <a:gd name="connsiteY3" fmla="*/ 92297 h 92297"/>
              </a:gdLst>
              <a:ahLst/>
              <a:cxnLst>
                <a:cxn ang="0">
                  <a:pos x="connsiteX0" y="connsiteY0"/>
                </a:cxn>
                <a:cxn ang="0">
                  <a:pos x="connsiteX1" y="connsiteY1"/>
                </a:cxn>
                <a:cxn ang="0">
                  <a:pos x="connsiteX2" y="connsiteY2"/>
                </a:cxn>
                <a:cxn ang="0">
                  <a:pos x="connsiteX3" y="connsiteY3"/>
                </a:cxn>
              </a:cxnLst>
              <a:rect l="l" t="t" r="r" b="b"/>
              <a:pathLst>
                <a:path w="92297" h="92297">
                  <a:moveTo>
                    <a:pt x="0" y="0"/>
                  </a:moveTo>
                  <a:lnTo>
                    <a:pt x="92297" y="0"/>
                  </a:lnTo>
                  <a:lnTo>
                    <a:pt x="92297" y="92297"/>
                  </a:lnTo>
                  <a:lnTo>
                    <a:pt x="0" y="92297"/>
                  </a:lnTo>
                  <a:close/>
                </a:path>
              </a:pathLst>
            </a:custGeom>
            <a:solidFill>
              <a:srgbClr val="FFFFFF"/>
            </a:solidFill>
            <a:ln w="9525" cap="flat">
              <a:no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29" name="Полилиния 28">
              <a:extLst>
                <a:ext uri="{FF2B5EF4-FFF2-40B4-BE49-F238E27FC236}">
                  <a16:creationId xmlns:a16="http://schemas.microsoft.com/office/drawing/2014/main" id="{05DC229E-F097-EB45-8D94-035684B9F846}"/>
                </a:ext>
              </a:extLst>
            </p:cNvPr>
            <p:cNvSpPr/>
            <p:nvPr/>
          </p:nvSpPr>
          <p:spPr>
            <a:xfrm>
              <a:off x="5464397" y="2865882"/>
              <a:ext cx="92297" cy="92297"/>
            </a:xfrm>
            <a:custGeom>
              <a:avLst/>
              <a:gdLst>
                <a:gd name="connsiteX0" fmla="*/ 0 w 92297"/>
                <a:gd name="connsiteY0" fmla="*/ 0 h 92297"/>
                <a:gd name="connsiteX1" fmla="*/ 92297 w 92297"/>
                <a:gd name="connsiteY1" fmla="*/ 0 h 92297"/>
                <a:gd name="connsiteX2" fmla="*/ 92297 w 92297"/>
                <a:gd name="connsiteY2" fmla="*/ 92297 h 92297"/>
                <a:gd name="connsiteX3" fmla="*/ 0 w 92297"/>
                <a:gd name="connsiteY3" fmla="*/ 92297 h 92297"/>
              </a:gdLst>
              <a:ahLst/>
              <a:cxnLst>
                <a:cxn ang="0">
                  <a:pos x="connsiteX0" y="connsiteY0"/>
                </a:cxn>
                <a:cxn ang="0">
                  <a:pos x="connsiteX1" y="connsiteY1"/>
                </a:cxn>
                <a:cxn ang="0">
                  <a:pos x="connsiteX2" y="connsiteY2"/>
                </a:cxn>
                <a:cxn ang="0">
                  <a:pos x="connsiteX3" y="connsiteY3"/>
                </a:cxn>
              </a:cxnLst>
              <a:rect l="l" t="t" r="r" b="b"/>
              <a:pathLst>
                <a:path w="92297" h="92297">
                  <a:moveTo>
                    <a:pt x="0" y="0"/>
                  </a:moveTo>
                  <a:lnTo>
                    <a:pt x="92297" y="0"/>
                  </a:lnTo>
                  <a:lnTo>
                    <a:pt x="92297" y="92297"/>
                  </a:lnTo>
                  <a:lnTo>
                    <a:pt x="0" y="92297"/>
                  </a:lnTo>
                  <a:close/>
                </a:path>
              </a:pathLst>
            </a:custGeom>
            <a:solidFill>
              <a:srgbClr val="FFFFFF"/>
            </a:solidFill>
            <a:ln w="9525" cap="flat">
              <a:no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30" name="Полилиния 29">
              <a:extLst>
                <a:ext uri="{FF2B5EF4-FFF2-40B4-BE49-F238E27FC236}">
                  <a16:creationId xmlns:a16="http://schemas.microsoft.com/office/drawing/2014/main" id="{B67C6961-7A7E-9C47-A3D0-8D0203388F14}"/>
                </a:ext>
              </a:extLst>
            </p:cNvPr>
            <p:cNvSpPr/>
            <p:nvPr/>
          </p:nvSpPr>
          <p:spPr>
            <a:xfrm>
              <a:off x="5212079" y="2274760"/>
              <a:ext cx="1577339" cy="2117978"/>
            </a:xfrm>
            <a:custGeom>
              <a:avLst/>
              <a:gdLst>
                <a:gd name="connsiteX0" fmla="*/ 1577340 w 1577339"/>
                <a:gd name="connsiteY0" fmla="*/ 95250 h 2117978"/>
                <a:gd name="connsiteX1" fmla="*/ 1577340 w 1577339"/>
                <a:gd name="connsiteY1" fmla="*/ 2117979 h 2117978"/>
                <a:gd name="connsiteX2" fmla="*/ 0 w 1577339"/>
                <a:gd name="connsiteY2" fmla="*/ 2117979 h 2117978"/>
                <a:gd name="connsiteX3" fmla="*/ 0 w 1577339"/>
                <a:gd name="connsiteY3" fmla="*/ 0 h 2117978"/>
                <a:gd name="connsiteX4" fmla="*/ 1577340 w 1577339"/>
                <a:gd name="connsiteY4" fmla="*/ 0 h 2117978"/>
                <a:gd name="connsiteX5" fmla="*/ 344615 w 1577339"/>
                <a:gd name="connsiteY5" fmla="*/ 1104900 h 2117978"/>
                <a:gd name="connsiteX6" fmla="*/ 344615 w 1577339"/>
                <a:gd name="connsiteY6" fmla="*/ 1012603 h 2117978"/>
                <a:gd name="connsiteX7" fmla="*/ 252317 w 1577339"/>
                <a:gd name="connsiteY7" fmla="*/ 1012603 h 2117978"/>
                <a:gd name="connsiteX8" fmla="*/ 252317 w 1577339"/>
                <a:gd name="connsiteY8" fmla="*/ 1104900 h 2117978"/>
                <a:gd name="connsiteX9" fmla="*/ 344615 w 1577339"/>
                <a:gd name="connsiteY9" fmla="*/ 893921 h 2117978"/>
                <a:gd name="connsiteX10" fmla="*/ 344615 w 1577339"/>
                <a:gd name="connsiteY10" fmla="*/ 801814 h 2117978"/>
                <a:gd name="connsiteX11" fmla="*/ 252317 w 1577339"/>
                <a:gd name="connsiteY11" fmla="*/ 801814 h 2117978"/>
                <a:gd name="connsiteX12" fmla="*/ 252317 w 1577339"/>
                <a:gd name="connsiteY12" fmla="*/ 894112 h 2117978"/>
                <a:gd name="connsiteX13" fmla="*/ 344615 w 1577339"/>
                <a:gd name="connsiteY13" fmla="*/ 683133 h 2117978"/>
                <a:gd name="connsiteX14" fmla="*/ 344615 w 1577339"/>
                <a:gd name="connsiteY14" fmla="*/ 590836 h 2117978"/>
                <a:gd name="connsiteX15" fmla="*/ 252317 w 1577339"/>
                <a:gd name="connsiteY15" fmla="*/ 590836 h 2117978"/>
                <a:gd name="connsiteX16" fmla="*/ 252317 w 1577339"/>
                <a:gd name="connsiteY16" fmla="*/ 683133 h 211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7339" h="2117978">
                  <a:moveTo>
                    <a:pt x="1577340" y="95250"/>
                  </a:moveTo>
                  <a:lnTo>
                    <a:pt x="1577340" y="2117979"/>
                  </a:lnTo>
                  <a:lnTo>
                    <a:pt x="0" y="2117979"/>
                  </a:lnTo>
                  <a:lnTo>
                    <a:pt x="0" y="0"/>
                  </a:lnTo>
                  <a:lnTo>
                    <a:pt x="1577340" y="0"/>
                  </a:lnTo>
                  <a:close/>
                  <a:moveTo>
                    <a:pt x="344615" y="1104900"/>
                  </a:moveTo>
                  <a:lnTo>
                    <a:pt x="344615" y="1012603"/>
                  </a:lnTo>
                  <a:lnTo>
                    <a:pt x="252317" y="1012603"/>
                  </a:lnTo>
                  <a:lnTo>
                    <a:pt x="252317" y="1104900"/>
                  </a:lnTo>
                  <a:close/>
                  <a:moveTo>
                    <a:pt x="344615" y="893921"/>
                  </a:moveTo>
                  <a:lnTo>
                    <a:pt x="344615" y="801814"/>
                  </a:lnTo>
                  <a:lnTo>
                    <a:pt x="252317" y="801814"/>
                  </a:lnTo>
                  <a:lnTo>
                    <a:pt x="252317" y="894112"/>
                  </a:lnTo>
                  <a:close/>
                  <a:moveTo>
                    <a:pt x="344615" y="683133"/>
                  </a:moveTo>
                  <a:lnTo>
                    <a:pt x="344615" y="590836"/>
                  </a:lnTo>
                  <a:lnTo>
                    <a:pt x="252317" y="590836"/>
                  </a:lnTo>
                  <a:lnTo>
                    <a:pt x="252317" y="683133"/>
                  </a:lnTo>
                  <a:close/>
                </a:path>
              </a:pathLst>
            </a:custGeom>
            <a:solidFill>
              <a:srgbClr val="FFFFFF"/>
            </a:solidFill>
            <a:ln w="9525" cap="flat">
              <a:no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31" name="Полилиния 30">
              <a:extLst>
                <a:ext uri="{FF2B5EF4-FFF2-40B4-BE49-F238E27FC236}">
                  <a16:creationId xmlns:a16="http://schemas.microsoft.com/office/drawing/2014/main" id="{FAA5665D-DCF6-DE44-90E2-FFDB3A41B89A}"/>
                </a:ext>
              </a:extLst>
            </p:cNvPr>
            <p:cNvSpPr/>
            <p:nvPr/>
          </p:nvSpPr>
          <p:spPr>
            <a:xfrm>
              <a:off x="5402579" y="2465260"/>
              <a:ext cx="1577339" cy="2117978"/>
            </a:xfrm>
            <a:custGeom>
              <a:avLst/>
              <a:gdLst>
                <a:gd name="connsiteX0" fmla="*/ 1577340 w 1577339"/>
                <a:gd name="connsiteY0" fmla="*/ 0 h 2117978"/>
                <a:gd name="connsiteX1" fmla="*/ 1577340 w 1577339"/>
                <a:gd name="connsiteY1" fmla="*/ 2117979 h 2117978"/>
                <a:gd name="connsiteX2" fmla="*/ 0 w 1577339"/>
                <a:gd name="connsiteY2" fmla="*/ 2117979 h 2117978"/>
                <a:gd name="connsiteX3" fmla="*/ 0 w 1577339"/>
                <a:gd name="connsiteY3" fmla="*/ 2022729 h 2117978"/>
                <a:gd name="connsiteX4" fmla="*/ 1482090 w 1577339"/>
                <a:gd name="connsiteY4" fmla="*/ 2022729 h 2117978"/>
                <a:gd name="connsiteX5" fmla="*/ 1482090 w 1577339"/>
                <a:gd name="connsiteY5" fmla="*/ 0 h 2117978"/>
                <a:gd name="connsiteX6" fmla="*/ 1577340 w 1577339"/>
                <a:gd name="connsiteY6" fmla="*/ 0 h 211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7339" h="2117978">
                  <a:moveTo>
                    <a:pt x="1577340" y="0"/>
                  </a:moveTo>
                  <a:lnTo>
                    <a:pt x="1577340" y="2117979"/>
                  </a:lnTo>
                  <a:lnTo>
                    <a:pt x="0" y="2117979"/>
                  </a:lnTo>
                  <a:lnTo>
                    <a:pt x="0" y="2022729"/>
                  </a:lnTo>
                  <a:lnTo>
                    <a:pt x="1482090" y="2022729"/>
                  </a:lnTo>
                  <a:lnTo>
                    <a:pt x="1482090" y="0"/>
                  </a:lnTo>
                  <a:lnTo>
                    <a:pt x="1577340" y="0"/>
                  </a:lnTo>
                  <a:close/>
                </a:path>
              </a:pathLst>
            </a:custGeom>
            <a:solidFill>
              <a:srgbClr val="FFF7B2"/>
            </a:solidFill>
            <a:ln w="9525" cap="flat">
              <a:no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32" name="Полилиния 31">
              <a:extLst>
                <a:ext uri="{FF2B5EF4-FFF2-40B4-BE49-F238E27FC236}">
                  <a16:creationId xmlns:a16="http://schemas.microsoft.com/office/drawing/2014/main" id="{D6C57971-805F-E846-ADA0-9CAE951A6E5B}"/>
                </a:ext>
              </a:extLst>
            </p:cNvPr>
            <p:cNvSpPr/>
            <p:nvPr/>
          </p:nvSpPr>
          <p:spPr>
            <a:xfrm>
              <a:off x="5307329" y="2370010"/>
              <a:ext cx="1577339" cy="2117978"/>
            </a:xfrm>
            <a:custGeom>
              <a:avLst/>
              <a:gdLst>
                <a:gd name="connsiteX0" fmla="*/ 1577340 w 1577339"/>
                <a:gd name="connsiteY0" fmla="*/ 95250 h 2117978"/>
                <a:gd name="connsiteX1" fmla="*/ 1577340 w 1577339"/>
                <a:gd name="connsiteY1" fmla="*/ 2117979 h 2117978"/>
                <a:gd name="connsiteX2" fmla="*/ 95250 w 1577339"/>
                <a:gd name="connsiteY2" fmla="*/ 2117979 h 2117978"/>
                <a:gd name="connsiteX3" fmla="*/ 0 w 1577339"/>
                <a:gd name="connsiteY3" fmla="*/ 2117979 h 2117978"/>
                <a:gd name="connsiteX4" fmla="*/ 0 w 1577339"/>
                <a:gd name="connsiteY4" fmla="*/ 2022729 h 2117978"/>
                <a:gd name="connsiteX5" fmla="*/ 1482090 w 1577339"/>
                <a:gd name="connsiteY5" fmla="*/ 2022729 h 2117978"/>
                <a:gd name="connsiteX6" fmla="*/ 1482090 w 1577339"/>
                <a:gd name="connsiteY6" fmla="*/ 0 h 2117978"/>
                <a:gd name="connsiteX7" fmla="*/ 1577340 w 1577339"/>
                <a:gd name="connsiteY7" fmla="*/ 0 h 2117978"/>
                <a:gd name="connsiteX8" fmla="*/ 1577340 w 1577339"/>
                <a:gd name="connsiteY8" fmla="*/ 95250 h 211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7339" h="2117978">
                  <a:moveTo>
                    <a:pt x="1577340" y="95250"/>
                  </a:moveTo>
                  <a:lnTo>
                    <a:pt x="1577340" y="2117979"/>
                  </a:lnTo>
                  <a:lnTo>
                    <a:pt x="95250" y="2117979"/>
                  </a:lnTo>
                  <a:lnTo>
                    <a:pt x="0" y="2117979"/>
                  </a:lnTo>
                  <a:lnTo>
                    <a:pt x="0" y="2022729"/>
                  </a:lnTo>
                  <a:lnTo>
                    <a:pt x="1482090" y="2022729"/>
                  </a:lnTo>
                  <a:lnTo>
                    <a:pt x="1482090" y="0"/>
                  </a:lnTo>
                  <a:lnTo>
                    <a:pt x="1577340" y="0"/>
                  </a:lnTo>
                  <a:lnTo>
                    <a:pt x="1577340" y="95250"/>
                  </a:lnTo>
                  <a:close/>
                </a:path>
              </a:pathLst>
            </a:custGeom>
            <a:solidFill>
              <a:srgbClr val="FFF7B2"/>
            </a:solidFill>
            <a:ln w="9525" cap="flat">
              <a:no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33" name="Полилиния 32">
              <a:extLst>
                <a:ext uri="{FF2B5EF4-FFF2-40B4-BE49-F238E27FC236}">
                  <a16:creationId xmlns:a16="http://schemas.microsoft.com/office/drawing/2014/main" id="{AD74AE0B-7601-8A42-8319-C3696B3D017D}"/>
                </a:ext>
              </a:extLst>
            </p:cNvPr>
            <p:cNvSpPr/>
            <p:nvPr/>
          </p:nvSpPr>
          <p:spPr>
            <a:xfrm>
              <a:off x="5212079" y="2274760"/>
              <a:ext cx="1577339" cy="2117978"/>
            </a:xfrm>
            <a:custGeom>
              <a:avLst/>
              <a:gdLst>
                <a:gd name="connsiteX0" fmla="*/ 1577340 w 1577339"/>
                <a:gd name="connsiteY0" fmla="*/ 95250 h 2117978"/>
                <a:gd name="connsiteX1" fmla="*/ 1577340 w 1577339"/>
                <a:gd name="connsiteY1" fmla="*/ 2117979 h 2117978"/>
                <a:gd name="connsiteX2" fmla="*/ 95250 w 1577339"/>
                <a:gd name="connsiteY2" fmla="*/ 2117979 h 2117978"/>
                <a:gd name="connsiteX3" fmla="*/ 0 w 1577339"/>
                <a:gd name="connsiteY3" fmla="*/ 2117979 h 2117978"/>
                <a:gd name="connsiteX4" fmla="*/ 0 w 1577339"/>
                <a:gd name="connsiteY4" fmla="*/ 0 h 2117978"/>
                <a:gd name="connsiteX5" fmla="*/ 1577340 w 1577339"/>
                <a:gd name="connsiteY5" fmla="*/ 0 h 2117978"/>
                <a:gd name="connsiteX6" fmla="*/ 1577340 w 1577339"/>
                <a:gd name="connsiteY6" fmla="*/ 95250 h 211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7339" h="2117978">
                  <a:moveTo>
                    <a:pt x="1577340" y="95250"/>
                  </a:moveTo>
                  <a:lnTo>
                    <a:pt x="1577340" y="2117979"/>
                  </a:lnTo>
                  <a:lnTo>
                    <a:pt x="95250" y="2117979"/>
                  </a:lnTo>
                  <a:lnTo>
                    <a:pt x="0" y="2117979"/>
                  </a:lnTo>
                  <a:lnTo>
                    <a:pt x="0" y="0"/>
                  </a:lnTo>
                  <a:lnTo>
                    <a:pt x="1577340" y="0"/>
                  </a:lnTo>
                  <a:lnTo>
                    <a:pt x="1577340" y="95250"/>
                  </a:lnTo>
                  <a:close/>
                </a:path>
              </a:pathLst>
            </a:custGeom>
            <a:noFill/>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34" name="Полилиния 33">
              <a:extLst>
                <a:ext uri="{FF2B5EF4-FFF2-40B4-BE49-F238E27FC236}">
                  <a16:creationId xmlns:a16="http://schemas.microsoft.com/office/drawing/2014/main" id="{1945DD1F-1E8F-3B4D-BC1F-12D32B713B57}"/>
                </a:ext>
              </a:extLst>
            </p:cNvPr>
            <p:cNvSpPr/>
            <p:nvPr/>
          </p:nvSpPr>
          <p:spPr>
            <a:xfrm>
              <a:off x="5307329" y="2370010"/>
              <a:ext cx="1577339" cy="2117978"/>
            </a:xfrm>
            <a:custGeom>
              <a:avLst/>
              <a:gdLst>
                <a:gd name="connsiteX0" fmla="*/ 1482090 w 1577339"/>
                <a:gd name="connsiteY0" fmla="*/ 0 h 2117978"/>
                <a:gd name="connsiteX1" fmla="*/ 1577340 w 1577339"/>
                <a:gd name="connsiteY1" fmla="*/ 0 h 2117978"/>
                <a:gd name="connsiteX2" fmla="*/ 1577340 w 1577339"/>
                <a:gd name="connsiteY2" fmla="*/ 95250 h 2117978"/>
                <a:gd name="connsiteX3" fmla="*/ 1577340 w 1577339"/>
                <a:gd name="connsiteY3" fmla="*/ 2117979 h 2117978"/>
                <a:gd name="connsiteX4" fmla="*/ 95250 w 1577339"/>
                <a:gd name="connsiteY4" fmla="*/ 2117979 h 2117978"/>
                <a:gd name="connsiteX5" fmla="*/ 0 w 1577339"/>
                <a:gd name="connsiteY5" fmla="*/ 2117979 h 2117978"/>
                <a:gd name="connsiteX6" fmla="*/ 0 w 1577339"/>
                <a:gd name="connsiteY6" fmla="*/ 2022729 h 211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7339" h="2117978">
                  <a:moveTo>
                    <a:pt x="1482090" y="0"/>
                  </a:moveTo>
                  <a:lnTo>
                    <a:pt x="1577340" y="0"/>
                  </a:lnTo>
                  <a:lnTo>
                    <a:pt x="1577340" y="95250"/>
                  </a:lnTo>
                  <a:lnTo>
                    <a:pt x="1577340" y="2117979"/>
                  </a:lnTo>
                  <a:lnTo>
                    <a:pt x="95250" y="2117979"/>
                  </a:lnTo>
                  <a:lnTo>
                    <a:pt x="0" y="2117979"/>
                  </a:lnTo>
                  <a:lnTo>
                    <a:pt x="0" y="2022729"/>
                  </a:lnTo>
                </a:path>
              </a:pathLst>
            </a:custGeom>
            <a:noFill/>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35" name="Полилиния 34">
              <a:extLst>
                <a:ext uri="{FF2B5EF4-FFF2-40B4-BE49-F238E27FC236}">
                  <a16:creationId xmlns:a16="http://schemas.microsoft.com/office/drawing/2014/main" id="{CB5B3309-EC5F-154B-BB9B-D8C8738EDE37}"/>
                </a:ext>
              </a:extLst>
            </p:cNvPr>
            <p:cNvSpPr/>
            <p:nvPr/>
          </p:nvSpPr>
          <p:spPr>
            <a:xfrm>
              <a:off x="5402579" y="2465260"/>
              <a:ext cx="1577339" cy="2117978"/>
            </a:xfrm>
            <a:custGeom>
              <a:avLst/>
              <a:gdLst>
                <a:gd name="connsiteX0" fmla="*/ 1482090 w 1577339"/>
                <a:gd name="connsiteY0" fmla="*/ 0 h 2117978"/>
                <a:gd name="connsiteX1" fmla="*/ 1577340 w 1577339"/>
                <a:gd name="connsiteY1" fmla="*/ 0 h 2117978"/>
                <a:gd name="connsiteX2" fmla="*/ 1577340 w 1577339"/>
                <a:gd name="connsiteY2" fmla="*/ 2117979 h 2117978"/>
                <a:gd name="connsiteX3" fmla="*/ 0 w 1577339"/>
                <a:gd name="connsiteY3" fmla="*/ 2117979 h 2117978"/>
                <a:gd name="connsiteX4" fmla="*/ 0 w 1577339"/>
                <a:gd name="connsiteY4" fmla="*/ 2022729 h 2117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7339" h="2117978">
                  <a:moveTo>
                    <a:pt x="1482090" y="0"/>
                  </a:moveTo>
                  <a:lnTo>
                    <a:pt x="1577340" y="0"/>
                  </a:lnTo>
                  <a:lnTo>
                    <a:pt x="1577340" y="2117979"/>
                  </a:lnTo>
                  <a:lnTo>
                    <a:pt x="0" y="2117979"/>
                  </a:lnTo>
                  <a:lnTo>
                    <a:pt x="0" y="2022729"/>
                  </a:lnTo>
                </a:path>
              </a:pathLst>
            </a:custGeom>
            <a:noFill/>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36" name="Полилиния 35">
              <a:extLst>
                <a:ext uri="{FF2B5EF4-FFF2-40B4-BE49-F238E27FC236}">
                  <a16:creationId xmlns:a16="http://schemas.microsoft.com/office/drawing/2014/main" id="{19F0645E-7AB0-DF49-A2A7-B55FA53F3E86}"/>
                </a:ext>
              </a:extLst>
            </p:cNvPr>
            <p:cNvSpPr/>
            <p:nvPr/>
          </p:nvSpPr>
          <p:spPr>
            <a:xfrm>
              <a:off x="5464397" y="2865882"/>
              <a:ext cx="92297" cy="92297"/>
            </a:xfrm>
            <a:custGeom>
              <a:avLst/>
              <a:gdLst>
                <a:gd name="connsiteX0" fmla="*/ 0 w 92297"/>
                <a:gd name="connsiteY0" fmla="*/ 0 h 92297"/>
                <a:gd name="connsiteX1" fmla="*/ 92297 w 92297"/>
                <a:gd name="connsiteY1" fmla="*/ 0 h 92297"/>
                <a:gd name="connsiteX2" fmla="*/ 92297 w 92297"/>
                <a:gd name="connsiteY2" fmla="*/ 92297 h 92297"/>
                <a:gd name="connsiteX3" fmla="*/ 0 w 92297"/>
                <a:gd name="connsiteY3" fmla="*/ 92297 h 92297"/>
              </a:gdLst>
              <a:ahLst/>
              <a:cxnLst>
                <a:cxn ang="0">
                  <a:pos x="connsiteX0" y="connsiteY0"/>
                </a:cxn>
                <a:cxn ang="0">
                  <a:pos x="connsiteX1" y="connsiteY1"/>
                </a:cxn>
                <a:cxn ang="0">
                  <a:pos x="connsiteX2" y="connsiteY2"/>
                </a:cxn>
                <a:cxn ang="0">
                  <a:pos x="connsiteX3" y="connsiteY3"/>
                </a:cxn>
              </a:cxnLst>
              <a:rect l="l" t="t" r="r" b="b"/>
              <a:pathLst>
                <a:path w="92297" h="92297">
                  <a:moveTo>
                    <a:pt x="0" y="0"/>
                  </a:moveTo>
                  <a:lnTo>
                    <a:pt x="92297" y="0"/>
                  </a:lnTo>
                  <a:lnTo>
                    <a:pt x="92297" y="92297"/>
                  </a:lnTo>
                  <a:lnTo>
                    <a:pt x="0" y="92297"/>
                  </a:lnTo>
                  <a:close/>
                </a:path>
              </a:pathLst>
            </a:custGeom>
            <a:noFill/>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37" name="Полилиния 36">
              <a:extLst>
                <a:ext uri="{FF2B5EF4-FFF2-40B4-BE49-F238E27FC236}">
                  <a16:creationId xmlns:a16="http://schemas.microsoft.com/office/drawing/2014/main" id="{56BA024B-B834-444D-86B5-8033F8D9A36F}"/>
                </a:ext>
              </a:extLst>
            </p:cNvPr>
            <p:cNvSpPr/>
            <p:nvPr/>
          </p:nvSpPr>
          <p:spPr>
            <a:xfrm>
              <a:off x="5649087" y="2924365"/>
              <a:ext cx="888015" cy="9525"/>
            </a:xfrm>
            <a:custGeom>
              <a:avLst/>
              <a:gdLst>
                <a:gd name="connsiteX0" fmla="*/ 0 w 888015"/>
                <a:gd name="connsiteY0" fmla="*/ 0 h 9525"/>
                <a:gd name="connsiteX1" fmla="*/ 888016 w 888015"/>
                <a:gd name="connsiteY1" fmla="*/ 0 h 9525"/>
              </a:gdLst>
              <a:ahLst/>
              <a:cxnLst>
                <a:cxn ang="0">
                  <a:pos x="connsiteX0" y="connsiteY0"/>
                </a:cxn>
                <a:cxn ang="0">
                  <a:pos x="connsiteX1" y="connsiteY1"/>
                </a:cxn>
              </a:cxnLst>
              <a:rect l="l" t="t" r="r" b="b"/>
              <a:pathLst>
                <a:path w="888015" h="9525">
                  <a:moveTo>
                    <a:pt x="0" y="0"/>
                  </a:moveTo>
                  <a:lnTo>
                    <a:pt x="888016" y="0"/>
                  </a:lnTo>
                </a:path>
              </a:pathLst>
            </a:custGeom>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38" name="Полилиния 37">
              <a:extLst>
                <a:ext uri="{FF2B5EF4-FFF2-40B4-BE49-F238E27FC236}">
                  <a16:creationId xmlns:a16="http://schemas.microsoft.com/office/drawing/2014/main" id="{FE48A848-9448-2B44-8101-07C151C19530}"/>
                </a:ext>
              </a:extLst>
            </p:cNvPr>
            <p:cNvSpPr/>
            <p:nvPr/>
          </p:nvSpPr>
          <p:spPr>
            <a:xfrm>
              <a:off x="5464397" y="3076670"/>
              <a:ext cx="92297" cy="92297"/>
            </a:xfrm>
            <a:custGeom>
              <a:avLst/>
              <a:gdLst>
                <a:gd name="connsiteX0" fmla="*/ 0 w 92297"/>
                <a:gd name="connsiteY0" fmla="*/ 0 h 92297"/>
                <a:gd name="connsiteX1" fmla="*/ 92297 w 92297"/>
                <a:gd name="connsiteY1" fmla="*/ 0 h 92297"/>
                <a:gd name="connsiteX2" fmla="*/ 92297 w 92297"/>
                <a:gd name="connsiteY2" fmla="*/ 92297 h 92297"/>
                <a:gd name="connsiteX3" fmla="*/ 0 w 92297"/>
                <a:gd name="connsiteY3" fmla="*/ 92297 h 92297"/>
              </a:gdLst>
              <a:ahLst/>
              <a:cxnLst>
                <a:cxn ang="0">
                  <a:pos x="connsiteX0" y="connsiteY0"/>
                </a:cxn>
                <a:cxn ang="0">
                  <a:pos x="connsiteX1" y="connsiteY1"/>
                </a:cxn>
                <a:cxn ang="0">
                  <a:pos x="connsiteX2" y="connsiteY2"/>
                </a:cxn>
                <a:cxn ang="0">
                  <a:pos x="connsiteX3" y="connsiteY3"/>
                </a:cxn>
              </a:cxnLst>
              <a:rect l="l" t="t" r="r" b="b"/>
              <a:pathLst>
                <a:path w="92297" h="92297">
                  <a:moveTo>
                    <a:pt x="0" y="0"/>
                  </a:moveTo>
                  <a:lnTo>
                    <a:pt x="92297" y="0"/>
                  </a:lnTo>
                  <a:lnTo>
                    <a:pt x="92297" y="92297"/>
                  </a:lnTo>
                  <a:lnTo>
                    <a:pt x="0" y="92297"/>
                  </a:lnTo>
                  <a:close/>
                </a:path>
              </a:pathLst>
            </a:custGeom>
            <a:noFill/>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39" name="Полилиния 38">
              <a:extLst>
                <a:ext uri="{FF2B5EF4-FFF2-40B4-BE49-F238E27FC236}">
                  <a16:creationId xmlns:a16="http://schemas.microsoft.com/office/drawing/2014/main" id="{DA2A4CC7-71F3-D94B-A8FC-1CC1DAB7C670}"/>
                </a:ext>
              </a:extLst>
            </p:cNvPr>
            <p:cNvSpPr/>
            <p:nvPr/>
          </p:nvSpPr>
          <p:spPr>
            <a:xfrm>
              <a:off x="5649087" y="3135249"/>
              <a:ext cx="888015" cy="9525"/>
            </a:xfrm>
            <a:custGeom>
              <a:avLst/>
              <a:gdLst>
                <a:gd name="connsiteX0" fmla="*/ 0 w 888015"/>
                <a:gd name="connsiteY0" fmla="*/ 0 h 9525"/>
                <a:gd name="connsiteX1" fmla="*/ 888016 w 888015"/>
                <a:gd name="connsiteY1" fmla="*/ 0 h 9525"/>
              </a:gdLst>
              <a:ahLst/>
              <a:cxnLst>
                <a:cxn ang="0">
                  <a:pos x="connsiteX0" y="connsiteY0"/>
                </a:cxn>
                <a:cxn ang="0">
                  <a:pos x="connsiteX1" y="connsiteY1"/>
                </a:cxn>
              </a:cxnLst>
              <a:rect l="l" t="t" r="r" b="b"/>
              <a:pathLst>
                <a:path w="888015" h="9525">
                  <a:moveTo>
                    <a:pt x="0" y="0"/>
                  </a:moveTo>
                  <a:lnTo>
                    <a:pt x="888016" y="0"/>
                  </a:lnTo>
                </a:path>
              </a:pathLst>
            </a:custGeom>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40" name="Полилиния 39">
              <a:extLst>
                <a:ext uri="{FF2B5EF4-FFF2-40B4-BE49-F238E27FC236}">
                  <a16:creationId xmlns:a16="http://schemas.microsoft.com/office/drawing/2014/main" id="{C9F494E6-941D-874C-8D63-523D8360794A}"/>
                </a:ext>
              </a:extLst>
            </p:cNvPr>
            <p:cNvSpPr/>
            <p:nvPr/>
          </p:nvSpPr>
          <p:spPr>
            <a:xfrm>
              <a:off x="5464397" y="3287649"/>
              <a:ext cx="92297" cy="92297"/>
            </a:xfrm>
            <a:custGeom>
              <a:avLst/>
              <a:gdLst>
                <a:gd name="connsiteX0" fmla="*/ 0 w 92297"/>
                <a:gd name="connsiteY0" fmla="*/ 0 h 92297"/>
                <a:gd name="connsiteX1" fmla="*/ 92297 w 92297"/>
                <a:gd name="connsiteY1" fmla="*/ 0 h 92297"/>
                <a:gd name="connsiteX2" fmla="*/ 92297 w 92297"/>
                <a:gd name="connsiteY2" fmla="*/ 92297 h 92297"/>
                <a:gd name="connsiteX3" fmla="*/ 0 w 92297"/>
                <a:gd name="connsiteY3" fmla="*/ 92297 h 92297"/>
              </a:gdLst>
              <a:ahLst/>
              <a:cxnLst>
                <a:cxn ang="0">
                  <a:pos x="connsiteX0" y="connsiteY0"/>
                </a:cxn>
                <a:cxn ang="0">
                  <a:pos x="connsiteX1" y="connsiteY1"/>
                </a:cxn>
                <a:cxn ang="0">
                  <a:pos x="connsiteX2" y="connsiteY2"/>
                </a:cxn>
                <a:cxn ang="0">
                  <a:pos x="connsiteX3" y="connsiteY3"/>
                </a:cxn>
              </a:cxnLst>
              <a:rect l="l" t="t" r="r" b="b"/>
              <a:pathLst>
                <a:path w="92297" h="92297">
                  <a:moveTo>
                    <a:pt x="0" y="0"/>
                  </a:moveTo>
                  <a:lnTo>
                    <a:pt x="92297" y="0"/>
                  </a:lnTo>
                  <a:lnTo>
                    <a:pt x="92297" y="92297"/>
                  </a:lnTo>
                  <a:lnTo>
                    <a:pt x="0" y="92297"/>
                  </a:lnTo>
                  <a:close/>
                </a:path>
              </a:pathLst>
            </a:custGeom>
            <a:noFill/>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41" name="Полилиния 40">
              <a:extLst>
                <a:ext uri="{FF2B5EF4-FFF2-40B4-BE49-F238E27FC236}">
                  <a16:creationId xmlns:a16="http://schemas.microsoft.com/office/drawing/2014/main" id="{ECD10115-BF94-4645-8AD9-F3F13882E08D}"/>
                </a:ext>
              </a:extLst>
            </p:cNvPr>
            <p:cNvSpPr/>
            <p:nvPr/>
          </p:nvSpPr>
          <p:spPr>
            <a:xfrm>
              <a:off x="5649087" y="3346132"/>
              <a:ext cx="888015" cy="9525"/>
            </a:xfrm>
            <a:custGeom>
              <a:avLst/>
              <a:gdLst>
                <a:gd name="connsiteX0" fmla="*/ 0 w 888015"/>
                <a:gd name="connsiteY0" fmla="*/ 0 h 9525"/>
                <a:gd name="connsiteX1" fmla="*/ 888016 w 888015"/>
                <a:gd name="connsiteY1" fmla="*/ 0 h 9525"/>
              </a:gdLst>
              <a:ahLst/>
              <a:cxnLst>
                <a:cxn ang="0">
                  <a:pos x="connsiteX0" y="connsiteY0"/>
                </a:cxn>
                <a:cxn ang="0">
                  <a:pos x="connsiteX1" y="connsiteY1"/>
                </a:cxn>
              </a:cxnLst>
              <a:rect l="l" t="t" r="r" b="b"/>
              <a:pathLst>
                <a:path w="888015" h="9525">
                  <a:moveTo>
                    <a:pt x="0" y="0"/>
                  </a:moveTo>
                  <a:lnTo>
                    <a:pt x="888016" y="0"/>
                  </a:lnTo>
                </a:path>
              </a:pathLst>
            </a:custGeom>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42" name="Полилиния 41">
              <a:extLst>
                <a:ext uri="{FF2B5EF4-FFF2-40B4-BE49-F238E27FC236}">
                  <a16:creationId xmlns:a16="http://schemas.microsoft.com/office/drawing/2014/main" id="{932A4FCC-1F74-2B4B-B3B7-1F482EEFD1F1}"/>
                </a:ext>
              </a:extLst>
            </p:cNvPr>
            <p:cNvSpPr/>
            <p:nvPr/>
          </p:nvSpPr>
          <p:spPr>
            <a:xfrm>
              <a:off x="5464397" y="3592068"/>
              <a:ext cx="347948" cy="9525"/>
            </a:xfrm>
            <a:custGeom>
              <a:avLst/>
              <a:gdLst>
                <a:gd name="connsiteX0" fmla="*/ 0 w 347948"/>
                <a:gd name="connsiteY0" fmla="*/ 0 h 9525"/>
                <a:gd name="connsiteX1" fmla="*/ 347948 w 347948"/>
                <a:gd name="connsiteY1" fmla="*/ 0 h 9525"/>
              </a:gdLst>
              <a:ahLst/>
              <a:cxnLst>
                <a:cxn ang="0">
                  <a:pos x="connsiteX0" y="connsiteY0"/>
                </a:cxn>
                <a:cxn ang="0">
                  <a:pos x="connsiteX1" y="connsiteY1"/>
                </a:cxn>
              </a:cxnLst>
              <a:rect l="l" t="t" r="r" b="b"/>
              <a:pathLst>
                <a:path w="347948" h="9525">
                  <a:moveTo>
                    <a:pt x="0" y="0"/>
                  </a:moveTo>
                  <a:lnTo>
                    <a:pt x="347948" y="0"/>
                  </a:lnTo>
                </a:path>
              </a:pathLst>
            </a:custGeom>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43" name="Полилиния 42">
              <a:extLst>
                <a:ext uri="{FF2B5EF4-FFF2-40B4-BE49-F238E27FC236}">
                  <a16:creationId xmlns:a16="http://schemas.microsoft.com/office/drawing/2014/main" id="{343E9EE4-0D83-244E-A73D-34A6EE4E08A8}"/>
                </a:ext>
              </a:extLst>
            </p:cNvPr>
            <p:cNvSpPr/>
            <p:nvPr/>
          </p:nvSpPr>
          <p:spPr>
            <a:xfrm>
              <a:off x="5915977" y="3592068"/>
              <a:ext cx="621125" cy="9525"/>
            </a:xfrm>
            <a:custGeom>
              <a:avLst/>
              <a:gdLst>
                <a:gd name="connsiteX0" fmla="*/ 0 w 621125"/>
                <a:gd name="connsiteY0" fmla="*/ 0 h 9525"/>
                <a:gd name="connsiteX1" fmla="*/ 621125 w 621125"/>
                <a:gd name="connsiteY1" fmla="*/ 0 h 9525"/>
              </a:gdLst>
              <a:ahLst/>
              <a:cxnLst>
                <a:cxn ang="0">
                  <a:pos x="connsiteX0" y="connsiteY0"/>
                </a:cxn>
                <a:cxn ang="0">
                  <a:pos x="connsiteX1" y="connsiteY1"/>
                </a:cxn>
              </a:cxnLst>
              <a:rect l="l" t="t" r="r" b="b"/>
              <a:pathLst>
                <a:path w="621125" h="9525">
                  <a:moveTo>
                    <a:pt x="0" y="0"/>
                  </a:moveTo>
                  <a:lnTo>
                    <a:pt x="621125" y="0"/>
                  </a:lnTo>
                </a:path>
              </a:pathLst>
            </a:custGeom>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44" name="Полилиния 43">
              <a:extLst>
                <a:ext uri="{FF2B5EF4-FFF2-40B4-BE49-F238E27FC236}">
                  <a16:creationId xmlns:a16="http://schemas.microsoft.com/office/drawing/2014/main" id="{405329CF-F6C7-8748-A7FF-2E3F392C4EA7}"/>
                </a:ext>
              </a:extLst>
            </p:cNvPr>
            <p:cNvSpPr/>
            <p:nvPr/>
          </p:nvSpPr>
          <p:spPr>
            <a:xfrm>
              <a:off x="5464397" y="3725418"/>
              <a:ext cx="536352" cy="9525"/>
            </a:xfrm>
            <a:custGeom>
              <a:avLst/>
              <a:gdLst>
                <a:gd name="connsiteX0" fmla="*/ 0 w 536352"/>
                <a:gd name="connsiteY0" fmla="*/ 0 h 9525"/>
                <a:gd name="connsiteX1" fmla="*/ 536353 w 536352"/>
                <a:gd name="connsiteY1" fmla="*/ 0 h 9525"/>
              </a:gdLst>
              <a:ahLst/>
              <a:cxnLst>
                <a:cxn ang="0">
                  <a:pos x="connsiteX0" y="connsiteY0"/>
                </a:cxn>
                <a:cxn ang="0">
                  <a:pos x="connsiteX1" y="connsiteY1"/>
                </a:cxn>
              </a:cxnLst>
              <a:rect l="l" t="t" r="r" b="b"/>
              <a:pathLst>
                <a:path w="536352" h="9525">
                  <a:moveTo>
                    <a:pt x="0" y="0"/>
                  </a:moveTo>
                  <a:lnTo>
                    <a:pt x="536353" y="0"/>
                  </a:lnTo>
                </a:path>
              </a:pathLst>
            </a:custGeom>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45" name="Полилиния 44">
              <a:extLst>
                <a:ext uri="{FF2B5EF4-FFF2-40B4-BE49-F238E27FC236}">
                  <a16:creationId xmlns:a16="http://schemas.microsoft.com/office/drawing/2014/main" id="{1418417B-CCC3-2F4A-9C24-855A19F44CE6}"/>
                </a:ext>
              </a:extLst>
            </p:cNvPr>
            <p:cNvSpPr/>
            <p:nvPr/>
          </p:nvSpPr>
          <p:spPr>
            <a:xfrm>
              <a:off x="6096000" y="3725418"/>
              <a:ext cx="138493" cy="9525"/>
            </a:xfrm>
            <a:custGeom>
              <a:avLst/>
              <a:gdLst>
                <a:gd name="connsiteX0" fmla="*/ 0 w 138493"/>
                <a:gd name="connsiteY0" fmla="*/ 0 h 9525"/>
                <a:gd name="connsiteX1" fmla="*/ 138494 w 138493"/>
                <a:gd name="connsiteY1" fmla="*/ 0 h 9525"/>
              </a:gdLst>
              <a:ahLst/>
              <a:cxnLst>
                <a:cxn ang="0">
                  <a:pos x="connsiteX0" y="connsiteY0"/>
                </a:cxn>
                <a:cxn ang="0">
                  <a:pos x="connsiteX1" y="connsiteY1"/>
                </a:cxn>
              </a:cxnLst>
              <a:rect l="l" t="t" r="r" b="b"/>
              <a:pathLst>
                <a:path w="138493" h="9525">
                  <a:moveTo>
                    <a:pt x="0" y="0"/>
                  </a:moveTo>
                  <a:lnTo>
                    <a:pt x="138494" y="0"/>
                  </a:lnTo>
                </a:path>
              </a:pathLst>
            </a:custGeom>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46" name="Полилиния 45">
              <a:extLst>
                <a:ext uri="{FF2B5EF4-FFF2-40B4-BE49-F238E27FC236}">
                  <a16:creationId xmlns:a16="http://schemas.microsoft.com/office/drawing/2014/main" id="{9B17F502-C0DE-464E-B785-92E26B1C18DF}"/>
                </a:ext>
              </a:extLst>
            </p:cNvPr>
            <p:cNvSpPr/>
            <p:nvPr/>
          </p:nvSpPr>
          <p:spPr>
            <a:xfrm>
              <a:off x="6325457" y="3725418"/>
              <a:ext cx="211645" cy="9525"/>
            </a:xfrm>
            <a:custGeom>
              <a:avLst/>
              <a:gdLst>
                <a:gd name="connsiteX0" fmla="*/ 0 w 211645"/>
                <a:gd name="connsiteY0" fmla="*/ 0 h 9525"/>
                <a:gd name="connsiteX1" fmla="*/ 211645 w 211645"/>
                <a:gd name="connsiteY1" fmla="*/ 0 h 9525"/>
              </a:gdLst>
              <a:ahLst/>
              <a:cxnLst>
                <a:cxn ang="0">
                  <a:pos x="connsiteX0" y="connsiteY0"/>
                </a:cxn>
                <a:cxn ang="0">
                  <a:pos x="connsiteX1" y="connsiteY1"/>
                </a:cxn>
              </a:cxnLst>
              <a:rect l="l" t="t" r="r" b="b"/>
              <a:pathLst>
                <a:path w="211645" h="9525">
                  <a:moveTo>
                    <a:pt x="0" y="0"/>
                  </a:moveTo>
                  <a:lnTo>
                    <a:pt x="211645" y="0"/>
                  </a:lnTo>
                </a:path>
              </a:pathLst>
            </a:custGeom>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47" name="Полилиния 46">
              <a:extLst>
                <a:ext uri="{FF2B5EF4-FFF2-40B4-BE49-F238E27FC236}">
                  <a16:creationId xmlns:a16="http://schemas.microsoft.com/office/drawing/2014/main" id="{BE36358A-E96E-7947-BF1A-9846388AC97F}"/>
                </a:ext>
              </a:extLst>
            </p:cNvPr>
            <p:cNvSpPr/>
            <p:nvPr/>
          </p:nvSpPr>
          <p:spPr>
            <a:xfrm>
              <a:off x="5464397" y="3858768"/>
              <a:ext cx="138207" cy="9525"/>
            </a:xfrm>
            <a:custGeom>
              <a:avLst/>
              <a:gdLst>
                <a:gd name="connsiteX0" fmla="*/ 0 w 138207"/>
                <a:gd name="connsiteY0" fmla="*/ 0 h 9525"/>
                <a:gd name="connsiteX1" fmla="*/ 138208 w 138207"/>
                <a:gd name="connsiteY1" fmla="*/ 0 h 9525"/>
              </a:gdLst>
              <a:ahLst/>
              <a:cxnLst>
                <a:cxn ang="0">
                  <a:pos x="connsiteX0" y="connsiteY0"/>
                </a:cxn>
                <a:cxn ang="0">
                  <a:pos x="connsiteX1" y="connsiteY1"/>
                </a:cxn>
              </a:cxnLst>
              <a:rect l="l" t="t" r="r" b="b"/>
              <a:pathLst>
                <a:path w="138207" h="9525">
                  <a:moveTo>
                    <a:pt x="0" y="0"/>
                  </a:moveTo>
                  <a:lnTo>
                    <a:pt x="138208" y="0"/>
                  </a:lnTo>
                </a:path>
              </a:pathLst>
            </a:custGeom>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48" name="Полилиния 47">
              <a:extLst>
                <a:ext uri="{FF2B5EF4-FFF2-40B4-BE49-F238E27FC236}">
                  <a16:creationId xmlns:a16="http://schemas.microsoft.com/office/drawing/2014/main" id="{40EE539B-8CFF-9945-8F2A-35B887818C7C}"/>
                </a:ext>
              </a:extLst>
            </p:cNvPr>
            <p:cNvSpPr/>
            <p:nvPr/>
          </p:nvSpPr>
          <p:spPr>
            <a:xfrm>
              <a:off x="5703665" y="3858768"/>
              <a:ext cx="833437" cy="9525"/>
            </a:xfrm>
            <a:custGeom>
              <a:avLst/>
              <a:gdLst>
                <a:gd name="connsiteX0" fmla="*/ 0 w 833437"/>
                <a:gd name="connsiteY0" fmla="*/ 0 h 9525"/>
                <a:gd name="connsiteX1" fmla="*/ 833438 w 833437"/>
                <a:gd name="connsiteY1" fmla="*/ 0 h 9525"/>
              </a:gdLst>
              <a:ahLst/>
              <a:cxnLst>
                <a:cxn ang="0">
                  <a:pos x="connsiteX0" y="connsiteY0"/>
                </a:cxn>
                <a:cxn ang="0">
                  <a:pos x="connsiteX1" y="connsiteY1"/>
                </a:cxn>
              </a:cxnLst>
              <a:rect l="l" t="t" r="r" b="b"/>
              <a:pathLst>
                <a:path w="833437" h="9525">
                  <a:moveTo>
                    <a:pt x="0" y="0"/>
                  </a:moveTo>
                  <a:lnTo>
                    <a:pt x="833438" y="0"/>
                  </a:lnTo>
                </a:path>
              </a:pathLst>
            </a:custGeom>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49" name="Полилиния 48">
              <a:extLst>
                <a:ext uri="{FF2B5EF4-FFF2-40B4-BE49-F238E27FC236}">
                  <a16:creationId xmlns:a16="http://schemas.microsoft.com/office/drawing/2014/main" id="{71477E0D-906F-C445-A85D-B01715B625A7}"/>
                </a:ext>
              </a:extLst>
            </p:cNvPr>
            <p:cNvSpPr/>
            <p:nvPr/>
          </p:nvSpPr>
          <p:spPr>
            <a:xfrm>
              <a:off x="5464397" y="3992118"/>
              <a:ext cx="676560" cy="9525"/>
            </a:xfrm>
            <a:custGeom>
              <a:avLst/>
              <a:gdLst>
                <a:gd name="connsiteX0" fmla="*/ 0 w 676560"/>
                <a:gd name="connsiteY0" fmla="*/ 0 h 9525"/>
                <a:gd name="connsiteX1" fmla="*/ 676561 w 676560"/>
                <a:gd name="connsiteY1" fmla="*/ 0 h 9525"/>
              </a:gdLst>
              <a:ahLst/>
              <a:cxnLst>
                <a:cxn ang="0">
                  <a:pos x="connsiteX0" y="connsiteY0"/>
                </a:cxn>
                <a:cxn ang="0">
                  <a:pos x="connsiteX1" y="connsiteY1"/>
                </a:cxn>
              </a:cxnLst>
              <a:rect l="l" t="t" r="r" b="b"/>
              <a:pathLst>
                <a:path w="676560" h="9525">
                  <a:moveTo>
                    <a:pt x="0" y="0"/>
                  </a:moveTo>
                  <a:lnTo>
                    <a:pt x="676561" y="0"/>
                  </a:lnTo>
                </a:path>
              </a:pathLst>
            </a:custGeom>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50" name="Полилиния 49">
              <a:extLst>
                <a:ext uri="{FF2B5EF4-FFF2-40B4-BE49-F238E27FC236}">
                  <a16:creationId xmlns:a16="http://schemas.microsoft.com/office/drawing/2014/main" id="{1E45A662-8F7D-454E-B74F-A060A0DFB6B9}"/>
                </a:ext>
              </a:extLst>
            </p:cNvPr>
            <p:cNvSpPr/>
            <p:nvPr/>
          </p:nvSpPr>
          <p:spPr>
            <a:xfrm>
              <a:off x="6226587" y="3992118"/>
              <a:ext cx="310515" cy="9525"/>
            </a:xfrm>
            <a:custGeom>
              <a:avLst/>
              <a:gdLst>
                <a:gd name="connsiteX0" fmla="*/ 0 w 310515"/>
                <a:gd name="connsiteY0" fmla="*/ 0 h 9525"/>
                <a:gd name="connsiteX1" fmla="*/ 310515 w 310515"/>
                <a:gd name="connsiteY1" fmla="*/ 0 h 9525"/>
              </a:gdLst>
              <a:ahLst/>
              <a:cxnLst>
                <a:cxn ang="0">
                  <a:pos x="connsiteX0" y="connsiteY0"/>
                </a:cxn>
                <a:cxn ang="0">
                  <a:pos x="connsiteX1" y="connsiteY1"/>
                </a:cxn>
              </a:cxnLst>
              <a:rect l="l" t="t" r="r" b="b"/>
              <a:pathLst>
                <a:path w="310515" h="9525">
                  <a:moveTo>
                    <a:pt x="0" y="0"/>
                  </a:moveTo>
                  <a:lnTo>
                    <a:pt x="310515" y="0"/>
                  </a:lnTo>
                </a:path>
              </a:pathLst>
            </a:custGeom>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sp>
          <p:nvSpPr>
            <p:cNvPr id="51" name="Полилиния 50">
              <a:extLst>
                <a:ext uri="{FF2B5EF4-FFF2-40B4-BE49-F238E27FC236}">
                  <a16:creationId xmlns:a16="http://schemas.microsoft.com/office/drawing/2014/main" id="{24127323-9E69-BF49-9257-C1A911E6F48D}"/>
                </a:ext>
              </a:extLst>
            </p:cNvPr>
            <p:cNvSpPr/>
            <p:nvPr/>
          </p:nvSpPr>
          <p:spPr>
            <a:xfrm>
              <a:off x="5673185" y="2612421"/>
              <a:ext cx="655129" cy="9525"/>
            </a:xfrm>
            <a:custGeom>
              <a:avLst/>
              <a:gdLst>
                <a:gd name="connsiteX0" fmla="*/ 0 w 655129"/>
                <a:gd name="connsiteY0" fmla="*/ 0 h 9525"/>
                <a:gd name="connsiteX1" fmla="*/ 655130 w 655129"/>
                <a:gd name="connsiteY1" fmla="*/ 0 h 9525"/>
              </a:gdLst>
              <a:ahLst/>
              <a:cxnLst>
                <a:cxn ang="0">
                  <a:pos x="connsiteX0" y="connsiteY0"/>
                </a:cxn>
                <a:cxn ang="0">
                  <a:pos x="connsiteX1" y="connsiteY1"/>
                </a:cxn>
              </a:cxnLst>
              <a:rect l="l" t="t" r="r" b="b"/>
              <a:pathLst>
                <a:path w="655129" h="9525">
                  <a:moveTo>
                    <a:pt x="0" y="0"/>
                  </a:moveTo>
                  <a:lnTo>
                    <a:pt x="655130" y="0"/>
                  </a:lnTo>
                </a:path>
              </a:pathLst>
            </a:custGeom>
            <a:ln w="14288" cap="flat">
              <a:solidFill>
                <a:srgbClr val="005321"/>
              </a:solidFill>
              <a:prstDash val="solid"/>
              <a:miter/>
            </a:ln>
          </p:spPr>
          <p:txBody>
            <a:bodyPr rtlCol="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900"/>
            </a:p>
          </p:txBody>
        </p:sp>
      </p:grpSp>
      <p:grpSp>
        <p:nvGrpSpPr>
          <p:cNvPr id="52" name="Рисунок 1979"/>
          <p:cNvGrpSpPr>
            <a:grpSpLocks/>
          </p:cNvGrpSpPr>
          <p:nvPr/>
        </p:nvGrpSpPr>
        <p:grpSpPr bwMode="auto">
          <a:xfrm>
            <a:off x="862499" y="2471023"/>
            <a:ext cx="807936" cy="658515"/>
            <a:chOff x="4984527" y="2317527"/>
            <a:chExt cx="2222944" cy="2222944"/>
          </a:xfrm>
        </p:grpSpPr>
        <p:sp>
          <p:nvSpPr>
            <p:cNvPr id="53" name="Полилиния 430"/>
            <p:cNvSpPr>
              <a:spLocks/>
            </p:cNvSpPr>
            <p:nvPr/>
          </p:nvSpPr>
          <p:spPr bwMode="auto">
            <a:xfrm>
              <a:off x="5514022" y="2506226"/>
              <a:ext cx="1504950" cy="1504750"/>
            </a:xfrm>
            <a:custGeom>
              <a:avLst/>
              <a:gdLst>
                <a:gd name="T0" fmla="*/ 1504474 w 1504950"/>
                <a:gd name="T1" fmla="*/ 922773 h 1504750"/>
                <a:gd name="T2" fmla="*/ 1297591 w 1504950"/>
                <a:gd name="T3" fmla="*/ 1504751 h 1504750"/>
                <a:gd name="T4" fmla="*/ 0 w 1504950"/>
                <a:gd name="T5" fmla="*/ 207160 h 1504750"/>
                <a:gd name="T6" fmla="*/ 1297819 w 1504950"/>
                <a:gd name="T7" fmla="*/ 340072 h 1504750"/>
                <a:gd name="T8" fmla="*/ 1504950 w 1504950"/>
                <a:gd name="T9" fmla="*/ 922773 h 15047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4950" h="1504750">
                  <a:moveTo>
                    <a:pt x="1504474" y="922773"/>
                  </a:moveTo>
                  <a:cubicBezTo>
                    <a:pt x="1504807" y="1134838"/>
                    <a:pt x="1431712" y="1340483"/>
                    <a:pt x="1297591" y="1504751"/>
                  </a:cubicBezTo>
                  <a:lnTo>
                    <a:pt x="0" y="207160"/>
                  </a:lnTo>
                  <a:cubicBezTo>
                    <a:pt x="395088" y="-114518"/>
                    <a:pt x="976141" y="-55016"/>
                    <a:pt x="1297819" y="340072"/>
                  </a:cubicBezTo>
                  <a:cubicBezTo>
                    <a:pt x="1431846" y="504683"/>
                    <a:pt x="1505007" y="710490"/>
                    <a:pt x="1504950" y="922773"/>
                  </a:cubicBezTo>
                  <a:lnTo>
                    <a:pt x="1504474" y="922773"/>
                  </a:lnTo>
                  <a:close/>
                </a:path>
              </a:pathLst>
            </a:custGeom>
            <a:noFill/>
            <a:ln w="9525"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ru-RU"/>
            </a:p>
          </p:txBody>
        </p:sp>
        <p:sp>
          <p:nvSpPr>
            <p:cNvPr id="54" name="Полилиния 53"/>
            <p:cNvSpPr/>
            <p:nvPr/>
          </p:nvSpPr>
          <p:spPr>
            <a:xfrm>
              <a:off x="4984527" y="2317527"/>
              <a:ext cx="2222944" cy="2222944"/>
            </a:xfrm>
            <a:custGeom>
              <a:avLst/>
              <a:gdLst>
                <a:gd name="connsiteX0" fmla="*/ 1111472 w 2222944"/>
                <a:gd name="connsiteY0" fmla="*/ 0 h 2222944"/>
                <a:gd name="connsiteX1" fmla="*/ 2222945 w 2222944"/>
                <a:gd name="connsiteY1" fmla="*/ 1111472 h 2222944"/>
                <a:gd name="connsiteX2" fmla="*/ 1111472 w 2222944"/>
                <a:gd name="connsiteY2" fmla="*/ 2222945 h 2222944"/>
                <a:gd name="connsiteX3" fmla="*/ 0 w 2222944"/>
                <a:gd name="connsiteY3" fmla="*/ 1111472 h 2222944"/>
                <a:gd name="connsiteX4" fmla="*/ 1111472 w 2222944"/>
                <a:gd name="connsiteY4" fmla="*/ 0 h 2222944"/>
                <a:gd name="connsiteX5" fmla="*/ 1827086 w 2222944"/>
                <a:gd name="connsiteY5" fmla="*/ 1693450 h 2222944"/>
                <a:gd name="connsiteX6" fmla="*/ 1693278 w 2222944"/>
                <a:gd name="connsiteY6" fmla="*/ 395859 h 2222944"/>
                <a:gd name="connsiteX7" fmla="*/ 529495 w 2222944"/>
                <a:gd name="connsiteY7" fmla="*/ 395859 h 2222944"/>
                <a:gd name="connsiteX8" fmla="*/ 1693736 w 2222944"/>
                <a:gd name="connsiteY8" fmla="*/ 1826800 h 2222944"/>
                <a:gd name="connsiteX9" fmla="*/ 395859 w 2222944"/>
                <a:gd name="connsiteY9" fmla="*/ 529495 h 2222944"/>
                <a:gd name="connsiteX10" fmla="*/ 529666 w 2222944"/>
                <a:gd name="connsiteY10" fmla="*/ 1827086 h 2222944"/>
                <a:gd name="connsiteX11" fmla="*/ 1693450 w 2222944"/>
                <a:gd name="connsiteY11" fmla="*/ 1827086 h 222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22944" h="2222944">
                  <a:moveTo>
                    <a:pt x="1111472" y="0"/>
                  </a:moveTo>
                  <a:cubicBezTo>
                    <a:pt x="1725321" y="0"/>
                    <a:pt x="2222945" y="497624"/>
                    <a:pt x="2222945" y="1111472"/>
                  </a:cubicBezTo>
                  <a:cubicBezTo>
                    <a:pt x="2222945" y="1725321"/>
                    <a:pt x="1725321" y="2222945"/>
                    <a:pt x="1111472" y="2222945"/>
                  </a:cubicBezTo>
                  <a:cubicBezTo>
                    <a:pt x="497624" y="2222945"/>
                    <a:pt x="0" y="1725321"/>
                    <a:pt x="0" y="1111472"/>
                  </a:cubicBezTo>
                  <a:cubicBezTo>
                    <a:pt x="0" y="497624"/>
                    <a:pt x="497624" y="0"/>
                    <a:pt x="1111472" y="0"/>
                  </a:cubicBezTo>
                  <a:close/>
                  <a:moveTo>
                    <a:pt x="1827086" y="1693450"/>
                  </a:moveTo>
                  <a:cubicBezTo>
                    <a:pt x="2148459" y="1298181"/>
                    <a:pt x="2088547" y="717233"/>
                    <a:pt x="1693278" y="395859"/>
                  </a:cubicBezTo>
                  <a:cubicBezTo>
                    <a:pt x="1354293" y="120263"/>
                    <a:pt x="868471" y="120263"/>
                    <a:pt x="529495" y="395859"/>
                  </a:cubicBezTo>
                  <a:close/>
                  <a:moveTo>
                    <a:pt x="1693736" y="1826800"/>
                  </a:moveTo>
                  <a:lnTo>
                    <a:pt x="395859" y="529495"/>
                  </a:lnTo>
                  <a:cubicBezTo>
                    <a:pt x="74486" y="924763"/>
                    <a:pt x="134398" y="1505712"/>
                    <a:pt x="529666" y="1827086"/>
                  </a:cubicBezTo>
                  <a:cubicBezTo>
                    <a:pt x="868652" y="2102682"/>
                    <a:pt x="1354474" y="2102682"/>
                    <a:pt x="1693450" y="1827086"/>
                  </a:cubicBezTo>
                  <a:close/>
                </a:path>
              </a:pathLst>
            </a:custGeom>
            <a:noFill/>
            <a:ln>
              <a:solidFill>
                <a:srgbClr val="FF0000"/>
              </a:solidFill>
            </a:ln>
          </p:spPr>
          <p:style>
            <a:lnRef idx="2">
              <a:schemeClr val="dk1"/>
            </a:lnRef>
            <a:fillRef idx="1">
              <a:schemeClr val="lt1"/>
            </a:fillRef>
            <a:effectRef idx="0">
              <a:schemeClr val="dk1"/>
            </a:effectRef>
            <a:fontRef idx="minor">
              <a:schemeClr val="dk1"/>
            </a:fontRef>
          </p:style>
          <p:txBody>
            <a:bodyPr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ru-RU" sz="900"/>
            </a:p>
          </p:txBody>
        </p:sp>
        <p:sp>
          <p:nvSpPr>
            <p:cNvPr id="55" name="Полилиния 432"/>
            <p:cNvSpPr>
              <a:spLocks/>
            </p:cNvSpPr>
            <p:nvPr/>
          </p:nvSpPr>
          <p:spPr bwMode="auto">
            <a:xfrm>
              <a:off x="5173689" y="2847022"/>
              <a:ext cx="1504288" cy="1504323"/>
            </a:xfrm>
            <a:custGeom>
              <a:avLst/>
              <a:gdLst>
                <a:gd name="T0" fmla="*/ 206697 w 1504288"/>
                <a:gd name="T1" fmla="*/ 0 h 1504323"/>
                <a:gd name="T2" fmla="*/ 1504288 w 1504288"/>
                <a:gd name="T3" fmla="*/ 1297591 h 1504323"/>
                <a:gd name="T4" fmla="*/ 206697 w 1504288"/>
                <a:gd name="T5" fmla="*/ 1163784 h 1504323"/>
                <a:gd name="T6" fmla="*/ 206697 w 1504288"/>
                <a:gd name="T7" fmla="*/ 0 h 15043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04288" h="1504323">
                  <a:moveTo>
                    <a:pt x="206697" y="0"/>
                  </a:moveTo>
                  <a:lnTo>
                    <a:pt x="1504288" y="1297591"/>
                  </a:lnTo>
                  <a:cubicBezTo>
                    <a:pt x="1109020" y="1618964"/>
                    <a:pt x="528071" y="1559052"/>
                    <a:pt x="206697" y="1163784"/>
                  </a:cubicBezTo>
                  <a:cubicBezTo>
                    <a:pt x="-68899" y="824799"/>
                    <a:pt x="-68899" y="338976"/>
                    <a:pt x="206697"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ru-RU"/>
            </a:p>
          </p:txBody>
        </p:sp>
        <p:sp>
          <p:nvSpPr>
            <p:cNvPr id="56" name="Полилиния 433"/>
            <p:cNvSpPr>
              <a:spLocks/>
            </p:cNvSpPr>
            <p:nvPr/>
          </p:nvSpPr>
          <p:spPr bwMode="auto">
            <a:xfrm>
              <a:off x="4984527" y="2317527"/>
              <a:ext cx="2222944" cy="2222944"/>
            </a:xfrm>
            <a:custGeom>
              <a:avLst/>
              <a:gdLst>
                <a:gd name="T0" fmla="*/ 2222945 w 2222944"/>
                <a:gd name="T1" fmla="*/ 1111472 h 2222944"/>
                <a:gd name="T2" fmla="*/ 1111472 w 2222944"/>
                <a:gd name="T3" fmla="*/ 2222945 h 2222944"/>
                <a:gd name="T4" fmla="*/ 0 w 2222944"/>
                <a:gd name="T5" fmla="*/ 1111472 h 2222944"/>
                <a:gd name="T6" fmla="*/ 1111472 w 2222944"/>
                <a:gd name="T7" fmla="*/ 0 h 2222944"/>
                <a:gd name="T8" fmla="*/ 2222945 w 2222944"/>
                <a:gd name="T9" fmla="*/ 1111472 h 22229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2944" h="2222944">
                  <a:moveTo>
                    <a:pt x="2222945" y="1111472"/>
                  </a:moveTo>
                  <a:cubicBezTo>
                    <a:pt x="2222945" y="1725321"/>
                    <a:pt x="1725321" y="2222945"/>
                    <a:pt x="1111472" y="2222945"/>
                  </a:cubicBezTo>
                  <a:cubicBezTo>
                    <a:pt x="497623" y="2222945"/>
                    <a:pt x="0" y="1725321"/>
                    <a:pt x="0" y="1111472"/>
                  </a:cubicBezTo>
                  <a:cubicBezTo>
                    <a:pt x="0" y="497623"/>
                    <a:pt x="497623" y="0"/>
                    <a:pt x="1111472" y="0"/>
                  </a:cubicBezTo>
                  <a:cubicBezTo>
                    <a:pt x="1725321" y="0"/>
                    <a:pt x="2222945" y="497623"/>
                    <a:pt x="2222945" y="1111472"/>
                  </a:cubicBezTo>
                  <a:close/>
                </a:path>
              </a:pathLst>
            </a:custGeom>
            <a:noFill/>
            <a:ln w="14288"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ru-RU"/>
            </a:p>
          </p:txBody>
        </p:sp>
        <p:sp>
          <p:nvSpPr>
            <p:cNvPr id="57" name="Полилиния 434"/>
            <p:cNvSpPr>
              <a:spLocks/>
            </p:cNvSpPr>
            <p:nvPr/>
          </p:nvSpPr>
          <p:spPr bwMode="auto">
            <a:xfrm>
              <a:off x="5514022" y="2506654"/>
              <a:ext cx="1504288" cy="1504323"/>
            </a:xfrm>
            <a:custGeom>
              <a:avLst/>
              <a:gdLst>
                <a:gd name="T0" fmla="*/ 0 w 1504288"/>
                <a:gd name="T1" fmla="*/ 206732 h 1504323"/>
                <a:gd name="T2" fmla="*/ 1297591 w 1504288"/>
                <a:gd name="T3" fmla="*/ 340540 h 1504323"/>
                <a:gd name="T4" fmla="*/ 1297591 w 1504288"/>
                <a:gd name="T5" fmla="*/ 1504323 h 1504323"/>
                <a:gd name="T6" fmla="*/ 0 60000 65536"/>
                <a:gd name="T7" fmla="*/ 0 60000 65536"/>
                <a:gd name="T8" fmla="*/ 0 60000 65536"/>
              </a:gdLst>
              <a:ahLst/>
              <a:cxnLst>
                <a:cxn ang="T6">
                  <a:pos x="T0" y="T1"/>
                </a:cxn>
                <a:cxn ang="T7">
                  <a:pos x="T2" y="T3"/>
                </a:cxn>
                <a:cxn ang="T8">
                  <a:pos x="T4" y="T5"/>
                </a:cxn>
              </a:cxnLst>
              <a:rect l="0" t="0" r="r" b="b"/>
              <a:pathLst>
                <a:path w="1504288" h="1504323">
                  <a:moveTo>
                    <a:pt x="0" y="206732"/>
                  </a:moveTo>
                  <a:cubicBezTo>
                    <a:pt x="395268" y="-114641"/>
                    <a:pt x="976217" y="-54729"/>
                    <a:pt x="1297591" y="340540"/>
                  </a:cubicBezTo>
                  <a:cubicBezTo>
                    <a:pt x="1573187" y="679525"/>
                    <a:pt x="1573187" y="1165347"/>
                    <a:pt x="1297591" y="1504323"/>
                  </a:cubicBezTo>
                  <a:lnTo>
                    <a:pt x="0" y="206732"/>
                  </a:lnTo>
                  <a:close/>
                </a:path>
              </a:pathLst>
            </a:custGeom>
            <a:noFill/>
            <a:ln w="14288"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ru-RU"/>
            </a:p>
          </p:txBody>
        </p:sp>
        <p:sp>
          <p:nvSpPr>
            <p:cNvPr id="58" name="Полилиния 435"/>
            <p:cNvSpPr>
              <a:spLocks/>
            </p:cNvSpPr>
            <p:nvPr/>
          </p:nvSpPr>
          <p:spPr bwMode="auto">
            <a:xfrm>
              <a:off x="5173689" y="2847022"/>
              <a:ext cx="1504288" cy="1504323"/>
            </a:xfrm>
            <a:custGeom>
              <a:avLst/>
              <a:gdLst>
                <a:gd name="T0" fmla="*/ 1504288 w 1504288"/>
                <a:gd name="T1" fmla="*/ 1297591 h 1504323"/>
                <a:gd name="T2" fmla="*/ 206697 w 1504288"/>
                <a:gd name="T3" fmla="*/ 1163784 h 1504323"/>
                <a:gd name="T4" fmla="*/ 206697 w 1504288"/>
                <a:gd name="T5" fmla="*/ 0 h 1504323"/>
                <a:gd name="T6" fmla="*/ 0 60000 65536"/>
                <a:gd name="T7" fmla="*/ 0 60000 65536"/>
                <a:gd name="T8" fmla="*/ 0 60000 65536"/>
              </a:gdLst>
              <a:ahLst/>
              <a:cxnLst>
                <a:cxn ang="T6">
                  <a:pos x="T0" y="T1"/>
                </a:cxn>
                <a:cxn ang="T7">
                  <a:pos x="T2" y="T3"/>
                </a:cxn>
                <a:cxn ang="T8">
                  <a:pos x="T4" y="T5"/>
                </a:cxn>
              </a:cxnLst>
              <a:rect l="0" t="0" r="r" b="b"/>
              <a:pathLst>
                <a:path w="1504288" h="1504323">
                  <a:moveTo>
                    <a:pt x="1504288" y="1297591"/>
                  </a:moveTo>
                  <a:cubicBezTo>
                    <a:pt x="1109020" y="1618964"/>
                    <a:pt x="528071" y="1559052"/>
                    <a:pt x="206697" y="1163784"/>
                  </a:cubicBezTo>
                  <a:cubicBezTo>
                    <a:pt x="-68899" y="824799"/>
                    <a:pt x="-68899" y="338976"/>
                    <a:pt x="206697" y="0"/>
                  </a:cubicBezTo>
                  <a:lnTo>
                    <a:pt x="1504288" y="1297591"/>
                  </a:lnTo>
                  <a:close/>
                </a:path>
              </a:pathLst>
            </a:custGeom>
            <a:noFill/>
            <a:ln w="14288"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ru-RU"/>
            </a:p>
          </p:txBody>
        </p:sp>
      </p:grpSp>
      <p:sp>
        <p:nvSpPr>
          <p:cNvPr id="60" name="Rectangle 36">
            <a:extLst>
              <a:ext uri="{FF2B5EF4-FFF2-40B4-BE49-F238E27FC236}">
                <a16:creationId xmlns:a16="http://schemas.microsoft.com/office/drawing/2014/main" id="{F783584B-E165-4B87-B099-3D82664A896D}"/>
              </a:ext>
            </a:extLst>
          </p:cNvPr>
          <p:cNvSpPr/>
          <p:nvPr/>
        </p:nvSpPr>
        <p:spPr>
          <a:xfrm>
            <a:off x="528750" y="3750717"/>
            <a:ext cx="8018458" cy="2023556"/>
          </a:xfrm>
          <a:prstGeom prst="rect">
            <a:avLst/>
          </a:prstGeom>
          <a:solidFill>
            <a:schemeClr val="bg2">
              <a:lumMod val="8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lvl="0" algn="just" defTabSz="228554"/>
            <a:r>
              <a:rPr lang="ru-RU" sz="1400" b="1" i="1" u="sng" kern="0" dirty="0">
                <a:solidFill>
                  <a:schemeClr val="tx1"/>
                </a:solidFill>
                <a:latin typeface="Calibri"/>
              </a:rPr>
              <a:t>Барааг ангилах чиглэлийн мэдээллийг дараах хаягаар байршуулсан:</a:t>
            </a:r>
          </a:p>
          <a:p>
            <a:pPr marL="285750" lvl="0" indent="-285750" algn="just" defTabSz="228554">
              <a:buFont typeface="Wingdings" pitchFamily="2" charset="2"/>
              <a:buChar char="ü"/>
            </a:pPr>
            <a:r>
              <a:rPr lang="ru-RU" sz="1400" i="1" kern="0" dirty="0">
                <a:solidFill>
                  <a:schemeClr val="tx1"/>
                </a:solidFill>
                <a:latin typeface="Calibri"/>
              </a:rPr>
              <a:t>ОХУ-ын Холбооны гаалийн албаны сайтад: Нээлттэй алба — ГЭЗҮА-ны оролцогчид — Барааг ангилах болон гарал үүсэл — Барааг ангилах (http://customs.gov.ru/folder/6822).</a:t>
            </a:r>
          </a:p>
          <a:p>
            <a:pPr marL="285750" lvl="0" indent="-285750" algn="just" defTabSz="228554">
              <a:buFont typeface="Wingdings" pitchFamily="2" charset="2"/>
              <a:buChar char="ü"/>
            </a:pPr>
            <a:r>
              <a:rPr lang="ru-RU" sz="1400" i="1" kern="0" dirty="0">
                <a:solidFill>
                  <a:schemeClr val="tx1"/>
                </a:solidFill>
                <a:latin typeface="Calibri"/>
              </a:rPr>
              <a:t>Евразийн эдийн засгийн комиссын сайтад: ЕЭК-ийн Зөвлөл — Гаалийн хамтын ажиллагаа — Гаалийн хууль тогтоомж ба хууль хэрэглээний дадлагын газар — ЕЭЗХ-ны БНТА-ын дагуу барааг ангилах (https://eec.eaeunion.org).</a:t>
            </a:r>
          </a:p>
        </p:txBody>
      </p:sp>
    </p:spTree>
    <p:extLst>
      <p:ext uri="{BB962C8B-B14F-4D97-AF65-F5344CB8AC3E}">
        <p14:creationId xmlns:p14="http://schemas.microsoft.com/office/powerpoint/2010/main" val="3487341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493FBC-A831-4D33-89B3-14805E68C23A}"/>
              </a:ext>
            </a:extLst>
          </p:cNvPr>
          <p:cNvSpPr>
            <a:spLocks noGrp="1"/>
          </p:cNvSpPr>
          <p:nvPr>
            <p:ph type="title"/>
          </p:nvPr>
        </p:nvSpPr>
        <p:spPr>
          <a:xfrm>
            <a:off x="197593" y="25401"/>
            <a:ext cx="6902269" cy="872061"/>
          </a:xfrm>
        </p:spPr>
        <p:txBody>
          <a:bodyPr/>
          <a:lstStyle/>
          <a:p>
            <a:r>
              <a:rPr lang="ru-RU" dirty="0"/>
              <a:t>«ЕЭЗХ-ны БНТА-ын дагуу барааг ангилах урьдчилсан шийдвэр гаргах» төрийн үйлчилгээг үзүүлэх</a:t>
            </a:r>
          </a:p>
        </p:txBody>
      </p:sp>
      <p:sp>
        <p:nvSpPr>
          <p:cNvPr id="4" name="Номер слайда 3">
            <a:extLst>
              <a:ext uri="{FF2B5EF4-FFF2-40B4-BE49-F238E27FC236}">
                <a16:creationId xmlns:a16="http://schemas.microsoft.com/office/drawing/2014/main" id="{E20A012F-0EBF-4A9B-92E2-5786793824D0}"/>
              </a:ext>
            </a:extLst>
          </p:cNvPr>
          <p:cNvSpPr>
            <a:spLocks noGrp="1"/>
          </p:cNvSpPr>
          <p:nvPr>
            <p:ph type="sldNum" sz="quarter" idx="11"/>
          </p:nvPr>
        </p:nvSpPr>
        <p:spPr/>
        <p:txBody>
          <a:bodyPr/>
          <a:lstStyle/>
          <a:p>
            <a:fld id="{26E6542A-CDDE-0A4D-9BEA-1CDB85DF59E6}" type="slidenum">
              <a:rPr lang="en-US" smtClean="0"/>
              <a:pPr/>
              <a:t>9</a:t>
            </a:fld>
            <a:endParaRPr lang="en-US" dirty="0"/>
          </a:p>
        </p:txBody>
      </p:sp>
      <p:sp>
        <p:nvSpPr>
          <p:cNvPr id="13" name="TextBox 12"/>
          <p:cNvSpPr txBox="1"/>
          <p:nvPr/>
        </p:nvSpPr>
        <p:spPr>
          <a:xfrm>
            <a:off x="101602" y="1378321"/>
            <a:ext cx="2531532" cy="292388"/>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r>
              <a:rPr lang="ru-RU" sz="1300" i="1" u="sng" dirty="0">
                <a:latin typeface="Calibri" panose="020F0502020204030204" pitchFamily="34" charset="0"/>
                <a:ea typeface="Arial" charset="0"/>
                <a:cs typeface="Arial" charset="0"/>
              </a:rPr>
              <a:t>Хүчирхэгжүүлсэн нарийвчилсан цахим гарын үсэг (УКЭП) шаардлагатай</a:t>
            </a:r>
          </a:p>
        </p:txBody>
      </p:sp>
      <p:sp>
        <p:nvSpPr>
          <p:cNvPr id="18" name="Скругленный прямоугольник 16">
            <a:extLst>
              <a:ext uri="{FF2B5EF4-FFF2-40B4-BE49-F238E27FC236}">
                <a16:creationId xmlns:a16="http://schemas.microsoft.com/office/drawing/2014/main" id="{9FBF8865-3943-4781-A87D-C59CDDDC77ED}"/>
              </a:ext>
            </a:extLst>
          </p:cNvPr>
          <p:cNvSpPr/>
          <p:nvPr/>
        </p:nvSpPr>
        <p:spPr>
          <a:xfrm>
            <a:off x="93134" y="1891553"/>
            <a:ext cx="2531532" cy="1029461"/>
          </a:xfrm>
          <a:prstGeom prst="roundRect">
            <a:avLst/>
          </a:prstGeom>
          <a:solidFill>
            <a:schemeClr val="accent1"/>
          </a:solidFill>
        </p:spPr>
        <p:style>
          <a:lnRef idx="0">
            <a:schemeClr val="accent2"/>
          </a:lnRef>
          <a:fillRef idx="3">
            <a:schemeClr val="accent2"/>
          </a:fillRef>
          <a:effectRef idx="3">
            <a:schemeClr val="accent2"/>
          </a:effectRef>
          <a:fontRef idx="minor">
            <a:schemeClr val="lt1"/>
          </a:fontRef>
        </p:style>
        <p:txBody>
          <a:bodyPr rtlCol="0" anchor="ctr"/>
          <a:lstStyle/>
          <a:p>
            <a:pPr lvl="0" algn="ctr"/>
            <a:r>
              <a:rPr lang="ru-RU" sz="1300" b="1" dirty="0">
                <a:solidFill>
                  <a:schemeClr val="tx1"/>
                </a:solidFill>
                <a:latin typeface="Calibri" pitchFamily="34" charset="0"/>
                <a:cs typeface="Calibri" pitchFamily="34" charset="0"/>
              </a:rPr>
              <a:t>Урьдчилсан шийдвэр гаргах өргөдлийг цахим хэлбэрээр ЕПГУ-аар буюу ГЭЗҮА-ны оролцогчийн Хувийн кабинетаар дамжуулан гаргах</a:t>
            </a:r>
            <a:endParaRPr lang="ru-RU" sz="1300" b="1" u="sng" dirty="0">
              <a:solidFill>
                <a:schemeClr val="tx1"/>
              </a:solidFill>
              <a:latin typeface="Calibri" pitchFamily="34" charset="0"/>
              <a:cs typeface="Calibri" pitchFamily="34" charset="0"/>
            </a:endParaRPr>
          </a:p>
        </p:txBody>
      </p:sp>
      <p:sp>
        <p:nvSpPr>
          <p:cNvPr id="19" name="TextBox 18"/>
          <p:cNvSpPr txBox="1"/>
          <p:nvPr/>
        </p:nvSpPr>
        <p:spPr>
          <a:xfrm>
            <a:off x="110070" y="3122625"/>
            <a:ext cx="2523064" cy="1092607"/>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r>
              <a:rPr lang="ru-RU" sz="1300" i="1" u="sng" dirty="0">
                <a:latin typeface="Calibri" panose="020F0502020204030204" pitchFamily="34" charset="0"/>
                <a:ea typeface="Arial" charset="0"/>
                <a:cs typeface="Arial" charset="0"/>
              </a:rPr>
              <a:t>Барааны нэр тус бүрд (тодорхой брэнд, загвар, артикул, өөрчлөлтийг хамарсан) гаргана</a:t>
            </a:r>
          </a:p>
        </p:txBody>
      </p:sp>
      <p:sp>
        <p:nvSpPr>
          <p:cNvPr id="20" name="Скругленный прямоугольник 16">
            <a:extLst>
              <a:ext uri="{FF2B5EF4-FFF2-40B4-BE49-F238E27FC236}">
                <a16:creationId xmlns:a16="http://schemas.microsoft.com/office/drawing/2014/main" id="{9FBF8865-3943-4781-A87D-C59CDDDC77ED}"/>
              </a:ext>
            </a:extLst>
          </p:cNvPr>
          <p:cNvSpPr/>
          <p:nvPr/>
        </p:nvSpPr>
        <p:spPr>
          <a:xfrm>
            <a:off x="2971788" y="1895583"/>
            <a:ext cx="2501900" cy="1029461"/>
          </a:xfrm>
          <a:prstGeom prst="roundRect">
            <a:avLst/>
          </a:prstGeom>
          <a:solidFill>
            <a:schemeClr val="accent1"/>
          </a:solidFill>
        </p:spPr>
        <p:style>
          <a:lnRef idx="0">
            <a:schemeClr val="accent2"/>
          </a:lnRef>
          <a:fillRef idx="3">
            <a:schemeClr val="accent2"/>
          </a:fillRef>
          <a:effectRef idx="3">
            <a:schemeClr val="accent2"/>
          </a:effectRef>
          <a:fontRef idx="minor">
            <a:schemeClr val="lt1"/>
          </a:fontRef>
        </p:style>
        <p:txBody>
          <a:bodyPr rtlCol="0" anchor="ctr"/>
          <a:lstStyle/>
          <a:p>
            <a:pPr lvl="0" algn="ctr"/>
            <a:r>
              <a:rPr lang="ru-RU" sz="1300" b="1" dirty="0">
                <a:solidFill>
                  <a:schemeClr val="tx1"/>
                </a:solidFill>
                <a:latin typeface="Calibri" pitchFamily="34" charset="0"/>
                <a:cs typeface="Calibri" pitchFamily="34" charset="0"/>
              </a:rPr>
              <a:t>Өргөдлийг Москва хотноо байрлах Урьдчилсан шийдвэрийн төв хянана</a:t>
            </a:r>
            <a:endParaRPr lang="ru-RU" sz="1300" b="1" u="sng" dirty="0">
              <a:solidFill>
                <a:schemeClr val="tx1"/>
              </a:solidFill>
              <a:latin typeface="Calibri" pitchFamily="34" charset="0"/>
              <a:cs typeface="Calibri" pitchFamily="34" charset="0"/>
            </a:endParaRPr>
          </a:p>
        </p:txBody>
      </p:sp>
      <p:sp>
        <p:nvSpPr>
          <p:cNvPr id="21" name="TextBox 20"/>
          <p:cNvSpPr txBox="1"/>
          <p:nvPr/>
        </p:nvSpPr>
        <p:spPr>
          <a:xfrm>
            <a:off x="2971788" y="1378322"/>
            <a:ext cx="2501900" cy="292388"/>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r>
              <a:rPr lang="ru-RU" sz="1300" i="1" u="sng" dirty="0">
                <a:latin typeface="Calibri" panose="020F0502020204030204" pitchFamily="34" charset="0"/>
                <a:ea typeface="Arial" charset="0"/>
                <a:cs typeface="Arial" charset="0"/>
              </a:rPr>
              <a:t>Шалгах хугацаа — 60 хоног</a:t>
            </a:r>
          </a:p>
        </p:txBody>
      </p:sp>
      <p:sp>
        <p:nvSpPr>
          <p:cNvPr id="22" name="Скругленный прямоугольник 16">
            <a:extLst>
              <a:ext uri="{FF2B5EF4-FFF2-40B4-BE49-F238E27FC236}">
                <a16:creationId xmlns:a16="http://schemas.microsoft.com/office/drawing/2014/main" id="{9FBF8865-3943-4781-A87D-C59CDDDC77ED}"/>
              </a:ext>
            </a:extLst>
          </p:cNvPr>
          <p:cNvSpPr/>
          <p:nvPr/>
        </p:nvSpPr>
        <p:spPr>
          <a:xfrm>
            <a:off x="2971789" y="3342767"/>
            <a:ext cx="2501900" cy="635965"/>
          </a:xfrm>
          <a:prstGeom prst="roundRect">
            <a:avLst/>
          </a:prstGeom>
          <a:solidFill>
            <a:schemeClr val="accent1"/>
          </a:solidFill>
        </p:spPr>
        <p:style>
          <a:lnRef idx="0">
            <a:schemeClr val="accent2"/>
          </a:lnRef>
          <a:fillRef idx="3">
            <a:schemeClr val="accent2"/>
          </a:fillRef>
          <a:effectRef idx="3">
            <a:schemeClr val="accent2"/>
          </a:effectRef>
          <a:fontRef idx="minor">
            <a:schemeClr val="lt1"/>
          </a:fontRef>
        </p:style>
        <p:txBody>
          <a:bodyPr rtlCol="0" anchor="ctr"/>
          <a:lstStyle/>
          <a:p>
            <a:pPr lvl="0" algn="ctr"/>
            <a:r>
              <a:rPr lang="ru-RU" sz="1300" b="1" dirty="0">
                <a:solidFill>
                  <a:schemeClr val="tx1"/>
                </a:solidFill>
                <a:latin typeface="Calibri" pitchFamily="34" charset="0"/>
                <a:cs typeface="Calibri" pitchFamily="34" charset="0"/>
              </a:rPr>
              <a:t>Барааг ангилах урьдчилсан шийдвэрийг гаргах</a:t>
            </a:r>
            <a:endParaRPr lang="ru-RU" sz="1300" b="1" u="sng" dirty="0">
              <a:solidFill>
                <a:schemeClr val="tx1"/>
              </a:solidFill>
              <a:latin typeface="Calibri" pitchFamily="34" charset="0"/>
              <a:cs typeface="Calibri" pitchFamily="34" charset="0"/>
            </a:endParaRPr>
          </a:p>
        </p:txBody>
      </p:sp>
      <p:sp>
        <p:nvSpPr>
          <p:cNvPr id="23" name="Скругленный прямоугольник 16">
            <a:extLst>
              <a:ext uri="{FF2B5EF4-FFF2-40B4-BE49-F238E27FC236}">
                <a16:creationId xmlns:a16="http://schemas.microsoft.com/office/drawing/2014/main" id="{9FBF8865-3943-4781-A87D-C59CDDDC77ED}"/>
              </a:ext>
            </a:extLst>
          </p:cNvPr>
          <p:cNvSpPr/>
          <p:nvPr/>
        </p:nvSpPr>
        <p:spPr>
          <a:xfrm>
            <a:off x="5842006" y="1887116"/>
            <a:ext cx="3175010" cy="987091"/>
          </a:xfrm>
          <a:prstGeom prst="roundRect">
            <a:avLst/>
          </a:prstGeom>
          <a:solidFill>
            <a:schemeClr val="accent1"/>
          </a:solidFill>
        </p:spPr>
        <p:style>
          <a:lnRef idx="0">
            <a:schemeClr val="accent2"/>
          </a:lnRef>
          <a:fillRef idx="3">
            <a:schemeClr val="accent2"/>
          </a:fillRef>
          <a:effectRef idx="3">
            <a:schemeClr val="accent2"/>
          </a:effectRef>
          <a:fontRef idx="minor">
            <a:schemeClr val="lt1"/>
          </a:fontRef>
        </p:style>
        <p:txBody>
          <a:bodyPr rtlCol="0" anchor="ctr"/>
          <a:lstStyle/>
          <a:p>
            <a:pPr lvl="0" algn="ctr"/>
            <a:r>
              <a:rPr lang="ru-RU" sz="1300" b="1" dirty="0">
                <a:solidFill>
                  <a:schemeClr val="tx1"/>
                </a:solidFill>
                <a:latin typeface="Calibri" pitchFamily="34" charset="0"/>
                <a:cs typeface="Calibri" pitchFamily="34" charset="0"/>
              </a:rPr>
              <a:t>Барааг ангилах урьдчилсан шийдвэрийг шалгаж, гаргахаас татгалзах</a:t>
            </a:r>
            <a:endParaRPr lang="ru-RU" sz="1300" b="1" u="sng" dirty="0">
              <a:solidFill>
                <a:schemeClr val="tx1"/>
              </a:solidFill>
              <a:latin typeface="Calibri" pitchFamily="34" charset="0"/>
              <a:cs typeface="Calibri" pitchFamily="34" charset="0"/>
            </a:endParaRPr>
          </a:p>
        </p:txBody>
      </p:sp>
      <p:sp>
        <p:nvSpPr>
          <p:cNvPr id="24" name="TextBox 23"/>
          <p:cNvSpPr txBox="1"/>
          <p:nvPr/>
        </p:nvSpPr>
        <p:spPr>
          <a:xfrm>
            <a:off x="5842005" y="3088113"/>
            <a:ext cx="3175010" cy="2893100"/>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r>
              <a:rPr lang="ru-RU" sz="1300" b="1" i="1" u="sng" dirty="0">
                <a:latin typeface="Calibri" panose="020F0502020204030204" pitchFamily="34" charset="0"/>
                <a:ea typeface="Arial" charset="0"/>
                <a:cs typeface="Arial" charset="0"/>
              </a:rPr>
              <a:t>Татгалзах шалтгаанууд:</a:t>
            </a:r>
          </a:p>
          <a:p>
            <a:r>
              <a:rPr lang="ru-RU" sz="1300" i="1" dirty="0">
                <a:latin typeface="Calibri" panose="020F0502020204030204" pitchFamily="34" charset="0"/>
                <a:ea typeface="Arial" charset="0"/>
                <a:cs typeface="Arial" charset="0"/>
              </a:rPr>
              <a:t>1) өргөдлийг хууль тогтоомжид тусгаагүй аргаар илгээсэн;</a:t>
            </a:r>
          </a:p>
          <a:p>
            <a:r>
              <a:rPr lang="ru-RU" sz="1300" i="1" dirty="0">
                <a:latin typeface="Calibri" panose="020F0502020204030204" pitchFamily="34" charset="0"/>
                <a:ea typeface="Arial" charset="0"/>
                <a:cs typeface="Arial" charset="0"/>
              </a:rPr>
              <a:t>2) төрийн пошлин төлөөгүй.</a:t>
            </a:r>
          </a:p>
          <a:p>
            <a:r>
              <a:rPr lang="ru-RU" sz="1300" i="1" dirty="0">
                <a:latin typeface="Calibri" panose="020F0502020204030204" pitchFamily="34" charset="0"/>
                <a:ea typeface="Arial" charset="0"/>
                <a:cs typeface="Arial" charset="0"/>
              </a:rPr>
              <a:t>3) уг бараанд урьдчилсан шийдвэрийг өргөдөл гаргагчид өмнө нь гаргаж өгсөн;</a:t>
            </a:r>
          </a:p>
          <a:p>
            <a:r>
              <a:rPr lang="ru-RU" sz="1300" i="1" dirty="0">
                <a:latin typeface="Calibri" panose="020F0502020204030204" pitchFamily="34" charset="0"/>
                <a:ea typeface="Arial" charset="0"/>
                <a:cs typeface="Arial" charset="0"/>
              </a:rPr>
              <a:t>4) шийдвэр гаргахад шаардлагатай нэмэлт мэдээллийг тогтоосон хугацаанд хүргүүлээгүй буюу бүрэн бус хүргүүлсэн;</a:t>
            </a:r>
          </a:p>
          <a:p>
            <a:r>
              <a:rPr lang="ru-RU" sz="1300" i="1" dirty="0">
                <a:latin typeface="Calibri" panose="020F0502020204030204" pitchFamily="34" charset="0"/>
                <a:ea typeface="Arial" charset="0"/>
                <a:cs typeface="Arial" charset="0"/>
              </a:rPr>
              <a:t>5) өргөдөл болон хавсаргасан баримт бичигт зөрчилтэй мэдээлэл агуулагдаж байгаа.</a:t>
            </a:r>
          </a:p>
        </p:txBody>
      </p:sp>
      <p:sp>
        <p:nvSpPr>
          <p:cNvPr id="25" name="Rectangle 36">
            <a:extLst>
              <a:ext uri="{FF2B5EF4-FFF2-40B4-BE49-F238E27FC236}">
                <a16:creationId xmlns:a16="http://schemas.microsoft.com/office/drawing/2014/main" id="{F783584B-E165-4B87-B099-3D82664A896D}"/>
              </a:ext>
            </a:extLst>
          </p:cNvPr>
          <p:cNvSpPr/>
          <p:nvPr/>
        </p:nvSpPr>
        <p:spPr>
          <a:xfrm>
            <a:off x="178226" y="4592678"/>
            <a:ext cx="5295463" cy="1377941"/>
          </a:xfrm>
          <a:prstGeom prst="rect">
            <a:avLst/>
          </a:prstGeom>
          <a:solidFill>
            <a:schemeClr val="bg2">
              <a:lumMod val="8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lvl="0" algn="just" defTabSz="228554"/>
            <a:r>
              <a:rPr lang="ru-RU" sz="1400" b="1" i="1" dirty="0">
                <a:latin typeface="Calibri" pitchFamily="34" charset="0"/>
                <a:cs typeface="Calibri" pitchFamily="34" charset="0"/>
              </a:rPr>
              <a:t>Урьдчилсан шийдвэр авах журмын тухай мэдээллийг ОХУ-ын Холбооны гаалийн албаны албан ёсны сайтад байршуулсан:</a:t>
            </a:r>
            <a:endParaRPr lang="en-US" sz="1400" b="1" i="1" dirty="0">
              <a:latin typeface="Calibri" pitchFamily="34" charset="0"/>
              <a:cs typeface="Calibri" pitchFamily="34" charset="0"/>
            </a:endParaRPr>
          </a:p>
          <a:p>
            <a:pPr lvl="0" algn="just" defTabSz="228554"/>
            <a:endParaRPr lang="ru-RU" sz="1400" dirty="0">
              <a:latin typeface="Calibri" pitchFamily="34" charset="0"/>
              <a:cs typeface="Calibri" pitchFamily="34" charset="0"/>
            </a:endParaRPr>
          </a:p>
          <a:p>
            <a:pPr algn="just" defTabSz="228554"/>
            <a:r>
              <a:rPr lang="ru-RU" sz="1400" i="1" dirty="0">
                <a:latin typeface="Calibri" pitchFamily="34" charset="0"/>
                <a:cs typeface="Calibri" pitchFamily="34" charset="0"/>
              </a:rPr>
              <a:t>Нээлттэй алба — ГЭЗҮА-ны оролцогчид — Барааг ангилах болон гарал үүсэл — Барааг ангилах (http://customs.gov.ru/folder/6822).</a:t>
            </a:r>
            <a:endParaRPr lang="ru-RU" sz="1400" dirty="0">
              <a:latin typeface="Calibri" pitchFamily="34" charset="0"/>
              <a:cs typeface="Calibri" pitchFamily="34" charset="0"/>
            </a:endParaRPr>
          </a:p>
        </p:txBody>
      </p:sp>
      <p:cxnSp>
        <p:nvCxnSpPr>
          <p:cNvPr id="5" name="Прямая со стрелкой 4"/>
          <p:cNvCxnSpPr>
            <a:stCxn id="18" idx="3"/>
            <a:endCxn id="20" idx="1"/>
          </p:cNvCxnSpPr>
          <p:nvPr/>
        </p:nvCxnSpPr>
        <p:spPr>
          <a:xfrm>
            <a:off x="2624666" y="2406284"/>
            <a:ext cx="347122" cy="403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a:off x="5482195" y="2426311"/>
            <a:ext cx="347122" cy="403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a:stCxn id="20" idx="2"/>
            <a:endCxn id="22" idx="0"/>
          </p:cNvCxnSpPr>
          <p:nvPr/>
        </p:nvCxnSpPr>
        <p:spPr>
          <a:xfrm>
            <a:off x="4222738" y="2925044"/>
            <a:ext cx="1" cy="41772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1102329"/>
      </p:ext>
    </p:extLst>
  </p:cSld>
  <p:clrMapOvr>
    <a:masterClrMapping/>
  </p:clrMapOvr>
</p:sld>
</file>

<file path=ppt/theme/theme1.xml><?xml version="1.0" encoding="utf-8"?>
<a:theme xmlns:a="http://schemas.openxmlformats.org/drawingml/2006/main" name="Светлый вариант">
  <a:themeElements>
    <a:clrScheme name="фтс 3">
      <a:dk1>
        <a:srgbClr val="000000"/>
      </a:dk1>
      <a:lt1>
        <a:srgbClr val="FFFFFF"/>
      </a:lt1>
      <a:dk2>
        <a:srgbClr val="000000"/>
      </a:dk2>
      <a:lt2>
        <a:srgbClr val="FFFFFF"/>
      </a:lt2>
      <a:accent1>
        <a:srgbClr val="FFCB19"/>
      </a:accent1>
      <a:accent2>
        <a:srgbClr val="FAA61A"/>
      </a:accent2>
      <a:accent3>
        <a:srgbClr val="00A651"/>
      </a:accent3>
      <a:accent4>
        <a:srgbClr val="007B41"/>
      </a:accent4>
      <a:accent5>
        <a:srgbClr val="005826"/>
      </a:accent5>
      <a:accent6>
        <a:srgbClr val="8E8E8E"/>
      </a:accent6>
      <a:hlink>
        <a:srgbClr val="00A651"/>
      </a:hlink>
      <a:folHlink>
        <a:srgbClr val="005826"/>
      </a:folHlink>
    </a:clrScheme>
    <a:fontScheme name="Другая 4">
      <a:majorFont>
        <a:latin typeface="Arial"/>
        <a:ea typeface=""/>
        <a:cs typeface=""/>
      </a:majorFont>
      <a:minorFont>
        <a:latin typeface="Arial"/>
        <a:ea typeface=""/>
        <a:cs typeface=""/>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Документ" ma:contentTypeID="0x01010074219E7C051D9947A1B1A3CF9D9CCC42" ma:contentTypeVersion="0" ma:contentTypeDescription="Создание документа." ma:contentTypeScope="" ma:versionID="822b38ede9a47539c07d28a3a5e6ddb4">
  <xsd:schema xmlns:xsd="http://www.w3.org/2001/XMLSchema" xmlns:p="http://schemas.microsoft.com/office/2006/metadata/properties" targetNamespace="http://schemas.microsoft.com/office/2006/metadata/properties" ma:root="true" ma:fieldsID="53974d1da0c14f073d2cc649cae9f3e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содержимого" ma:readOnly="true"/>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B84E5C61-06BC-445D-801B-B0A4DDF12C26}">
  <ds:schemaRefs>
    <ds:schemaRef ds:uri="http://schemas.microsoft.com/sharepoint/v3/contenttype/forms"/>
  </ds:schemaRefs>
</ds:datastoreItem>
</file>

<file path=customXml/itemProps2.xml><?xml version="1.0" encoding="utf-8"?>
<ds:datastoreItem xmlns:ds="http://schemas.openxmlformats.org/officeDocument/2006/customXml" ds:itemID="{CFBDA094-713F-4E8E-A510-1D7DFA87E4F7}">
  <ds:schemaRefs>
    <ds:schemaRef ds:uri="http://www.w3.org/XML/1998/namespace"/>
    <ds:schemaRef ds:uri="http://purl.org/dc/dcmitype/"/>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s>
</ds:datastoreItem>
</file>

<file path=customXml/itemProps3.xml><?xml version="1.0" encoding="utf-8"?>
<ds:datastoreItem xmlns:ds="http://schemas.openxmlformats.org/officeDocument/2006/customXml" ds:itemID="{ABCD8A08-6776-4FAD-A515-4C6CA774BD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Office Theme</Template>
  <TotalTime>48200</TotalTime>
  <Words>1407</Words>
  <Application>Microsoft Office PowerPoint</Application>
  <PresentationFormat>On-screen Show (4:3)</PresentationFormat>
  <Paragraphs>120</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Times New Roman</vt:lpstr>
      <vt:lpstr>Wingdings</vt:lpstr>
      <vt:lpstr>Светлый вариант</vt:lpstr>
      <vt:lpstr>ЕЭЗХ-МОНГОЛ УЛСЫН Чөлөөт худалдааны түр хэлэлцээрийн хүрээнд тарифын хөнгөлөлт олгох (Түр хэлэлцээрийн III хэсэг)</vt:lpstr>
      <vt:lpstr>EAM барааны гарал үүслийн гэрчилгээний шаардлага (Түр хэлэлцээрийн 3 дугаар хавсралтын барааны гарал үүслийг тодорхойлох дүрэмд хавсаргасан)</vt:lpstr>
      <vt:lpstr>Барааны гарал үүслийг тодорхойлох шалгуур (Түр хэлэлцээрийн 3 дугаар хавсралтын барааны гарал үүслийг тодорхойлох дүрэмд хавсаргасан)</vt:lpstr>
      <vt:lpstr>Шууд нийлүүлэлт </vt:lpstr>
      <vt:lpstr>Захиргааны хамтын ажиллагаа </vt:lpstr>
      <vt:lpstr>МОНГОЛ УЛСААС ОРУУЛЖ БУЙ БАРААНД ТАРИФЫН ХӨНГӨЛӨЛТ ОЛГОХООС ТАТГАЛЗАХ</vt:lpstr>
      <vt:lpstr>Чөлөөт худалдааны хэлэлцээрийн хүрээнд бүрдүүлсэн шинэ боломжууд</vt:lpstr>
      <vt:lpstr>ЕЭЗХ-ны БНТА-ын дагуу барааг ангилах</vt:lpstr>
      <vt:lpstr>«ЕЭЗХ-ны БНТА-ын дагуу барааг ангилах урьдчилсан шийдвэр гаргах» төрийн үйлчилгээг үзүүлэх</vt:lpstr>
      <vt:lpstr>Технологийн тоног төхөөрөмжийг оруулах/гаргах үед эд анги хэлбэрээр нэвтрүүлж буй барааг ангилах шийдвэр гаргах</vt:lpstr>
    </vt:vector>
  </TitlesOfParts>
  <Company>44</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badamkhorol erdenechuluun</cp:lastModifiedBy>
  <cp:revision>3221</cp:revision>
  <cp:lastPrinted>2026-05-19T11:42:33Z</cp:lastPrinted>
  <dcterms:created xsi:type="dcterms:W3CDTF">2015-02-25T15:20:40Z</dcterms:created>
  <dcterms:modified xsi:type="dcterms:W3CDTF">2026-05-22T01:45:27Z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0x01010074219E7C051D9947A1B1A3CF9D9CCC42</vt:lpwstr>
  </property>
  <property fmtid="{D5CDD505-2E9C-101B-9397-08002B2CF9AE}" pid="3" name="TemplateUrl">
    <vt:lpwstr/>
  </property>
  <property fmtid="{D5CDD505-2E9C-101B-9397-08002B2CF9AE}" pid="4" name="xd_Signature">
    <vt:bool>false</vt:bool>
  </property>
  <property fmtid="{D5CDD505-2E9C-101B-9397-08002B2CF9AE}" pid="5" name="xd_ProgID">
    <vt:lpwstr/>
  </property>
</Properties>
</file>